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1" r:id="rId3"/>
    <p:sldId id="260" r:id="rId4"/>
    <p:sldId id="257" r:id="rId5"/>
    <p:sldId id="258" r:id="rId6"/>
    <p:sldId id="259" r:id="rId7"/>
  </p:sldIdLst>
  <p:sldSz cx="14630400" cy="6858000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6600"/>
    <a:srgbClr val="FFCC00"/>
    <a:srgbClr val="FF0066"/>
    <a:srgbClr val="66FF33"/>
    <a:srgbClr val="00FF00"/>
    <a:srgbClr val="00CC66"/>
    <a:srgbClr val="339933"/>
    <a:srgbClr val="99CCFF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047" autoAdjust="0"/>
    <p:restoredTop sz="94660"/>
  </p:normalViewPr>
  <p:slideViewPr>
    <p:cSldViewPr snapToGrid="0">
      <p:cViewPr>
        <p:scale>
          <a:sx n="75" d="100"/>
          <a:sy n="75" d="100"/>
        </p:scale>
        <p:origin x="54" y="-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1122363"/>
            <a:ext cx="109728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602038"/>
            <a:ext cx="109728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34E60-581D-4AA0-8809-A5F6816A752C}" type="datetimeFigureOut">
              <a:rPr lang="th-TH" smtClean="0"/>
              <a:t>17/11/61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969AF-A3C2-4B58-B19A-951C99AD4EB0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2671901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34E60-581D-4AA0-8809-A5F6816A752C}" type="datetimeFigureOut">
              <a:rPr lang="th-TH" smtClean="0"/>
              <a:t>17/11/61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969AF-A3C2-4B58-B19A-951C99AD4EB0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557126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469880" y="365125"/>
            <a:ext cx="315468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5840" y="365125"/>
            <a:ext cx="928116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34E60-581D-4AA0-8809-A5F6816A752C}" type="datetimeFigureOut">
              <a:rPr lang="th-TH" smtClean="0"/>
              <a:t>17/11/61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969AF-A3C2-4B58-B19A-951C99AD4EB0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4984414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34E60-581D-4AA0-8809-A5F6816A752C}" type="datetimeFigureOut">
              <a:rPr lang="th-TH" smtClean="0"/>
              <a:t>17/11/61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969AF-A3C2-4B58-B19A-951C99AD4EB0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6746553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8220" y="1709739"/>
            <a:ext cx="1261872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98220" y="4589464"/>
            <a:ext cx="1261872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34E60-581D-4AA0-8809-A5F6816A752C}" type="datetimeFigureOut">
              <a:rPr lang="th-TH" smtClean="0"/>
              <a:t>17/11/61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969AF-A3C2-4B58-B19A-951C99AD4EB0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546909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5840" y="1825625"/>
            <a:ext cx="621792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406640" y="1825625"/>
            <a:ext cx="621792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34E60-581D-4AA0-8809-A5F6816A752C}" type="datetimeFigureOut">
              <a:rPr lang="th-TH" smtClean="0"/>
              <a:t>17/11/61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969AF-A3C2-4B58-B19A-951C99AD4EB0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648680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7746" y="365126"/>
            <a:ext cx="1261872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7746" y="1681163"/>
            <a:ext cx="6189344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7746" y="2505075"/>
            <a:ext cx="6189344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406640" y="1681163"/>
            <a:ext cx="621982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406640" y="2505075"/>
            <a:ext cx="621982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34E60-581D-4AA0-8809-A5F6816A752C}" type="datetimeFigureOut">
              <a:rPr lang="th-TH" smtClean="0"/>
              <a:t>17/11/61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969AF-A3C2-4B58-B19A-951C99AD4EB0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6608236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34E60-581D-4AA0-8809-A5F6816A752C}" type="datetimeFigureOut">
              <a:rPr lang="th-TH" smtClean="0"/>
              <a:t>17/11/61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969AF-A3C2-4B58-B19A-951C99AD4EB0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9244690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34E60-581D-4AA0-8809-A5F6816A752C}" type="datetimeFigureOut">
              <a:rPr lang="th-TH" smtClean="0"/>
              <a:t>17/11/61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969AF-A3C2-4B58-B19A-951C99AD4EB0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168025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7746" y="457200"/>
            <a:ext cx="4718684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19826" y="987426"/>
            <a:ext cx="740664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7746" y="2057400"/>
            <a:ext cx="4718684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34E60-581D-4AA0-8809-A5F6816A752C}" type="datetimeFigureOut">
              <a:rPr lang="th-TH" smtClean="0"/>
              <a:t>17/11/61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969AF-A3C2-4B58-B19A-951C99AD4EB0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352138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7746" y="457200"/>
            <a:ext cx="4718684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219826" y="987426"/>
            <a:ext cx="740664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7746" y="2057400"/>
            <a:ext cx="4718684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734E60-581D-4AA0-8809-A5F6816A752C}" type="datetimeFigureOut">
              <a:rPr lang="th-TH" smtClean="0"/>
              <a:t>17/11/61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6969AF-A3C2-4B58-B19A-951C99AD4EB0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9267730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5840" y="365126"/>
            <a:ext cx="1261872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5840" y="1825625"/>
            <a:ext cx="1261872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05840" y="6356351"/>
            <a:ext cx="3291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734E60-581D-4AA0-8809-A5F6816A752C}" type="datetimeFigureOut">
              <a:rPr lang="th-TH" smtClean="0"/>
              <a:t>17/11/61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6320" y="6356351"/>
            <a:ext cx="49377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32720" y="6356351"/>
            <a:ext cx="3291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6969AF-A3C2-4B58-B19A-951C99AD4EB0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246236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219200" y="0"/>
            <a:ext cx="12192000" cy="6858000"/>
            <a:chOff x="1219200" y="0"/>
            <a:chExt cx="12192000" cy="6858000"/>
          </a:xfrm>
        </p:grpSpPr>
        <p:sp>
          <p:nvSpPr>
            <p:cNvPr id="58" name="Rectangle 57"/>
            <p:cNvSpPr/>
            <p:nvPr/>
          </p:nvSpPr>
          <p:spPr>
            <a:xfrm>
              <a:off x="1219200" y="0"/>
              <a:ext cx="12192000" cy="6858000"/>
            </a:xfrm>
            <a:prstGeom prst="rect">
              <a:avLst/>
            </a:prstGeom>
            <a:solidFill>
              <a:schemeClr val="accent4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137" name="Flowchart: Manual Input 1"/>
            <p:cNvSpPr/>
            <p:nvPr/>
          </p:nvSpPr>
          <p:spPr>
            <a:xfrm rot="21267860" flipV="1">
              <a:off x="2086863" y="1060969"/>
              <a:ext cx="4348761" cy="3206466"/>
            </a:xfrm>
            <a:custGeom>
              <a:avLst/>
              <a:gdLst>
                <a:gd name="connsiteX0" fmla="*/ 0 w 10000"/>
                <a:gd name="connsiteY0" fmla="*/ 2000 h 10000"/>
                <a:gd name="connsiteX1" fmla="*/ 10000 w 10000"/>
                <a:gd name="connsiteY1" fmla="*/ 0 h 10000"/>
                <a:gd name="connsiteX2" fmla="*/ 10000 w 10000"/>
                <a:gd name="connsiteY2" fmla="*/ 10000 h 10000"/>
                <a:gd name="connsiteX3" fmla="*/ 0 w 10000"/>
                <a:gd name="connsiteY3" fmla="*/ 10000 h 10000"/>
                <a:gd name="connsiteX4" fmla="*/ 0 w 10000"/>
                <a:gd name="connsiteY4" fmla="*/ 2000 h 10000"/>
                <a:gd name="connsiteX0" fmla="*/ 0 w 10018"/>
                <a:gd name="connsiteY0" fmla="*/ 0 h 8000"/>
                <a:gd name="connsiteX1" fmla="*/ 10018 w 10018"/>
                <a:gd name="connsiteY1" fmla="*/ 34 h 8000"/>
                <a:gd name="connsiteX2" fmla="*/ 10000 w 10018"/>
                <a:gd name="connsiteY2" fmla="*/ 8000 h 8000"/>
                <a:gd name="connsiteX3" fmla="*/ 0 w 10018"/>
                <a:gd name="connsiteY3" fmla="*/ 8000 h 8000"/>
                <a:gd name="connsiteX4" fmla="*/ 0 w 10018"/>
                <a:gd name="connsiteY4" fmla="*/ 0 h 8000"/>
                <a:gd name="connsiteX0" fmla="*/ 0 w 10024"/>
                <a:gd name="connsiteY0" fmla="*/ 1806 h 11806"/>
                <a:gd name="connsiteX1" fmla="*/ 10024 w 10024"/>
                <a:gd name="connsiteY1" fmla="*/ 0 h 11806"/>
                <a:gd name="connsiteX2" fmla="*/ 9982 w 10024"/>
                <a:gd name="connsiteY2" fmla="*/ 11806 h 11806"/>
                <a:gd name="connsiteX3" fmla="*/ 0 w 10024"/>
                <a:gd name="connsiteY3" fmla="*/ 11806 h 11806"/>
                <a:gd name="connsiteX4" fmla="*/ 0 w 10024"/>
                <a:gd name="connsiteY4" fmla="*/ 1806 h 11806"/>
                <a:gd name="connsiteX0" fmla="*/ 0 w 10024"/>
                <a:gd name="connsiteY0" fmla="*/ 1806 h 11806"/>
                <a:gd name="connsiteX1" fmla="*/ 10024 w 10024"/>
                <a:gd name="connsiteY1" fmla="*/ 0 h 11806"/>
                <a:gd name="connsiteX2" fmla="*/ 9982 w 10024"/>
                <a:gd name="connsiteY2" fmla="*/ 11806 h 11806"/>
                <a:gd name="connsiteX3" fmla="*/ 0 w 10024"/>
                <a:gd name="connsiteY3" fmla="*/ 11806 h 11806"/>
                <a:gd name="connsiteX4" fmla="*/ 0 w 10024"/>
                <a:gd name="connsiteY4" fmla="*/ 1806 h 11806"/>
                <a:gd name="connsiteX0" fmla="*/ 89 w 10024"/>
                <a:gd name="connsiteY0" fmla="*/ 1790 h 11806"/>
                <a:gd name="connsiteX1" fmla="*/ 10024 w 10024"/>
                <a:gd name="connsiteY1" fmla="*/ 0 h 11806"/>
                <a:gd name="connsiteX2" fmla="*/ 9982 w 10024"/>
                <a:gd name="connsiteY2" fmla="*/ 11806 h 11806"/>
                <a:gd name="connsiteX3" fmla="*/ 0 w 10024"/>
                <a:gd name="connsiteY3" fmla="*/ 11806 h 11806"/>
                <a:gd name="connsiteX4" fmla="*/ 89 w 10024"/>
                <a:gd name="connsiteY4" fmla="*/ 1790 h 11806"/>
                <a:gd name="connsiteX0" fmla="*/ 89 w 10024"/>
                <a:gd name="connsiteY0" fmla="*/ 1790 h 11806"/>
                <a:gd name="connsiteX1" fmla="*/ 10024 w 10024"/>
                <a:gd name="connsiteY1" fmla="*/ 0 h 11806"/>
                <a:gd name="connsiteX2" fmla="*/ 9982 w 10024"/>
                <a:gd name="connsiteY2" fmla="*/ 11806 h 11806"/>
                <a:gd name="connsiteX3" fmla="*/ 0 w 10024"/>
                <a:gd name="connsiteY3" fmla="*/ 11806 h 11806"/>
                <a:gd name="connsiteX4" fmla="*/ 89 w 10024"/>
                <a:gd name="connsiteY4" fmla="*/ 1790 h 11806"/>
                <a:gd name="connsiteX0" fmla="*/ 80 w 10024"/>
                <a:gd name="connsiteY0" fmla="*/ 1630 h 11806"/>
                <a:gd name="connsiteX1" fmla="*/ 10024 w 10024"/>
                <a:gd name="connsiteY1" fmla="*/ 0 h 11806"/>
                <a:gd name="connsiteX2" fmla="*/ 9982 w 10024"/>
                <a:gd name="connsiteY2" fmla="*/ 11806 h 11806"/>
                <a:gd name="connsiteX3" fmla="*/ 0 w 10024"/>
                <a:gd name="connsiteY3" fmla="*/ 11806 h 11806"/>
                <a:gd name="connsiteX4" fmla="*/ 80 w 10024"/>
                <a:gd name="connsiteY4" fmla="*/ 1630 h 11806"/>
                <a:gd name="connsiteX0" fmla="*/ 80 w 10024"/>
                <a:gd name="connsiteY0" fmla="*/ 1630 h 11806"/>
                <a:gd name="connsiteX1" fmla="*/ 10024 w 10024"/>
                <a:gd name="connsiteY1" fmla="*/ 0 h 11806"/>
                <a:gd name="connsiteX2" fmla="*/ 9982 w 10024"/>
                <a:gd name="connsiteY2" fmla="*/ 11806 h 11806"/>
                <a:gd name="connsiteX3" fmla="*/ 0 w 10024"/>
                <a:gd name="connsiteY3" fmla="*/ 11806 h 11806"/>
                <a:gd name="connsiteX4" fmla="*/ 80 w 10024"/>
                <a:gd name="connsiteY4" fmla="*/ 1630 h 11806"/>
                <a:gd name="connsiteX0" fmla="*/ 80 w 10024"/>
                <a:gd name="connsiteY0" fmla="*/ 1630 h 11806"/>
                <a:gd name="connsiteX1" fmla="*/ 10024 w 10024"/>
                <a:gd name="connsiteY1" fmla="*/ 0 h 11806"/>
                <a:gd name="connsiteX2" fmla="*/ 9982 w 10024"/>
                <a:gd name="connsiteY2" fmla="*/ 11806 h 11806"/>
                <a:gd name="connsiteX3" fmla="*/ 0 w 10024"/>
                <a:gd name="connsiteY3" fmla="*/ 11806 h 11806"/>
                <a:gd name="connsiteX4" fmla="*/ 80 w 10024"/>
                <a:gd name="connsiteY4" fmla="*/ 1630 h 11806"/>
                <a:gd name="connsiteX0" fmla="*/ 80 w 10024"/>
                <a:gd name="connsiteY0" fmla="*/ 1630 h 11806"/>
                <a:gd name="connsiteX1" fmla="*/ 10024 w 10024"/>
                <a:gd name="connsiteY1" fmla="*/ 0 h 11806"/>
                <a:gd name="connsiteX2" fmla="*/ 9982 w 10024"/>
                <a:gd name="connsiteY2" fmla="*/ 11806 h 11806"/>
                <a:gd name="connsiteX3" fmla="*/ 0 w 10024"/>
                <a:gd name="connsiteY3" fmla="*/ 11806 h 11806"/>
                <a:gd name="connsiteX4" fmla="*/ 80 w 10024"/>
                <a:gd name="connsiteY4" fmla="*/ 1630 h 11806"/>
                <a:gd name="connsiteX0" fmla="*/ 58 w 10024"/>
                <a:gd name="connsiteY0" fmla="*/ 697 h 11806"/>
                <a:gd name="connsiteX1" fmla="*/ 10024 w 10024"/>
                <a:gd name="connsiteY1" fmla="*/ 0 h 11806"/>
                <a:gd name="connsiteX2" fmla="*/ 9982 w 10024"/>
                <a:gd name="connsiteY2" fmla="*/ 11806 h 11806"/>
                <a:gd name="connsiteX3" fmla="*/ 0 w 10024"/>
                <a:gd name="connsiteY3" fmla="*/ 11806 h 11806"/>
                <a:gd name="connsiteX4" fmla="*/ 58 w 10024"/>
                <a:gd name="connsiteY4" fmla="*/ 697 h 118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24" h="11806">
                  <a:moveTo>
                    <a:pt x="58" y="697"/>
                  </a:moveTo>
                  <a:cubicBezTo>
                    <a:pt x="3199" y="230"/>
                    <a:pt x="6662" y="1365"/>
                    <a:pt x="10024" y="0"/>
                  </a:cubicBezTo>
                  <a:cubicBezTo>
                    <a:pt x="10018" y="3318"/>
                    <a:pt x="9988" y="8487"/>
                    <a:pt x="9982" y="11806"/>
                  </a:cubicBezTo>
                  <a:lnTo>
                    <a:pt x="0" y="11806"/>
                  </a:lnTo>
                  <a:cubicBezTo>
                    <a:pt x="30" y="8467"/>
                    <a:pt x="28" y="4036"/>
                    <a:pt x="58" y="697"/>
                  </a:cubicBezTo>
                  <a:close/>
                </a:path>
              </a:pathLst>
            </a:custGeom>
            <a:pattFill prst="ltUpDiag">
              <a:fgClr>
                <a:schemeClr val="accent4">
                  <a:lumMod val="50000"/>
                </a:schemeClr>
              </a:fgClr>
              <a:bgClr>
                <a:schemeClr val="bg1"/>
              </a:bgClr>
            </a:pattFill>
            <a:ln w="19050">
              <a:solidFill>
                <a:schemeClr val="tx1">
                  <a:lumMod val="95000"/>
                  <a:lumOff val="5000"/>
                </a:schemeClr>
              </a:solidFill>
            </a:ln>
            <a:scene3d>
              <a:camera prst="orthographicFront"/>
              <a:lightRig rig="threePt" dir="t"/>
            </a:scene3d>
            <a:sp3d prstMaterial="matt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th-TH" sz="2100"/>
            </a:p>
          </p:txBody>
        </p:sp>
        <p:sp>
          <p:nvSpPr>
            <p:cNvPr id="123" name="Rectangle 122"/>
            <p:cNvSpPr/>
            <p:nvPr/>
          </p:nvSpPr>
          <p:spPr>
            <a:xfrm rot="10577866">
              <a:off x="2662409" y="4294242"/>
              <a:ext cx="471931" cy="178831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th-TH" sz="2100"/>
            </a:p>
          </p:txBody>
        </p:sp>
        <p:cxnSp>
          <p:nvCxnSpPr>
            <p:cNvPr id="124" name="Straight Connector 123"/>
            <p:cNvCxnSpPr>
              <a:stCxn id="123" idx="3"/>
              <a:endCxn id="123" idx="1"/>
            </p:cNvCxnSpPr>
            <p:nvPr/>
          </p:nvCxnSpPr>
          <p:spPr>
            <a:xfrm flipV="1">
              <a:off x="2662901" y="4368419"/>
              <a:ext cx="470947" cy="30474"/>
            </a:xfrm>
            <a:prstGeom prst="line">
              <a:avLst/>
            </a:prstGeom>
            <a:ln>
              <a:solidFill>
                <a:srgbClr val="FFFF00"/>
              </a:solidFill>
              <a:prstDash val="lgDash"/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sp>
          <p:nvSpPr>
            <p:cNvPr id="107" name="Rectangle 106"/>
            <p:cNvSpPr/>
            <p:nvPr/>
          </p:nvSpPr>
          <p:spPr>
            <a:xfrm rot="5724173">
              <a:off x="2889127" y="4257074"/>
              <a:ext cx="667140" cy="205594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th-TH" sz="2100"/>
            </a:p>
          </p:txBody>
        </p:sp>
        <p:sp>
          <p:nvSpPr>
            <p:cNvPr id="97" name="Rectangle 96"/>
            <p:cNvSpPr/>
            <p:nvPr/>
          </p:nvSpPr>
          <p:spPr>
            <a:xfrm rot="15452813">
              <a:off x="2366221" y="5571205"/>
              <a:ext cx="2097274" cy="202215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th-TH" sz="2100"/>
            </a:p>
          </p:txBody>
        </p:sp>
        <p:sp>
          <p:nvSpPr>
            <p:cNvPr id="440" name="Rectangle 439"/>
            <p:cNvSpPr/>
            <p:nvPr/>
          </p:nvSpPr>
          <p:spPr>
            <a:xfrm rot="21435492" flipV="1">
              <a:off x="9313166" y="1936184"/>
              <a:ext cx="132326" cy="65404"/>
            </a:xfrm>
            <a:prstGeom prst="rect">
              <a:avLst/>
            </a:prstGeom>
            <a:solidFill>
              <a:srgbClr val="00B0F0"/>
            </a:solidFill>
            <a:ln w="34925">
              <a:noFill/>
            </a:ln>
            <a:effectLst>
              <a:outerShdw blurRad="225425" dist="50800" dir="5220000" algn="ctr">
                <a:srgbClr val="000000">
                  <a:alpha val="33000"/>
                </a:srgbClr>
              </a:outerShdw>
            </a:effectLst>
            <a:scene3d>
              <a:camera prst="perspectiveFront" fov="3000000">
                <a:rot lat="21518387" lon="20964370" rev="189384"/>
              </a:camera>
              <a:lightRig rig="harsh" dir="t">
                <a:rot lat="0" lon="0" rev="2400000"/>
              </a:lightRig>
            </a:scene3d>
            <a:sp3d extrusionH="254000" contourW="19050" prstMaterial="dkEdge">
              <a:bevelT w="82550" h="44450" prst="angle"/>
              <a:bevelB w="0" h="0" prst="angle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th-TH" sz="1500" b="1" dirty="0">
                <a:ln w="0"/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  <p:sp>
          <p:nvSpPr>
            <p:cNvPr id="351" name="Rectangle 350"/>
            <p:cNvSpPr/>
            <p:nvPr/>
          </p:nvSpPr>
          <p:spPr>
            <a:xfrm rot="21435492" flipV="1">
              <a:off x="9119128" y="1963921"/>
              <a:ext cx="132326" cy="65404"/>
            </a:xfrm>
            <a:prstGeom prst="rect">
              <a:avLst/>
            </a:prstGeom>
            <a:solidFill>
              <a:srgbClr val="00B0F0"/>
            </a:solidFill>
            <a:ln w="34925">
              <a:noFill/>
            </a:ln>
            <a:effectLst>
              <a:outerShdw blurRad="225425" dist="50800" dir="5220000" algn="ctr">
                <a:srgbClr val="000000">
                  <a:alpha val="33000"/>
                </a:srgbClr>
              </a:outerShdw>
            </a:effectLst>
            <a:scene3d>
              <a:camera prst="perspectiveFront" fov="3000000">
                <a:rot lat="21518387" lon="20964370" rev="189384"/>
              </a:camera>
              <a:lightRig rig="harsh" dir="t">
                <a:rot lat="0" lon="0" rev="2400000"/>
              </a:lightRig>
            </a:scene3d>
            <a:sp3d extrusionH="254000" contourW="19050" prstMaterial="dkEdge">
              <a:bevelT w="82550" h="44450" prst="angle"/>
              <a:bevelB w="0" h="0" prst="angle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th-TH" sz="1500" b="1" dirty="0">
                <a:ln w="0"/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  <p:sp>
          <p:nvSpPr>
            <p:cNvPr id="439" name="Rectangle 438"/>
            <p:cNvSpPr/>
            <p:nvPr/>
          </p:nvSpPr>
          <p:spPr>
            <a:xfrm rot="15760954">
              <a:off x="6853203" y="2288580"/>
              <a:ext cx="391696" cy="102141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th-TH" sz="2100"/>
            </a:p>
          </p:txBody>
        </p:sp>
        <p:sp>
          <p:nvSpPr>
            <p:cNvPr id="75" name="Flowchart: Manual Operation 74"/>
            <p:cNvSpPr/>
            <p:nvPr/>
          </p:nvSpPr>
          <p:spPr>
            <a:xfrm rot="15407924">
              <a:off x="7123176" y="4282453"/>
              <a:ext cx="246436" cy="766993"/>
            </a:xfrm>
            <a:prstGeom prst="flowChartManualOperation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  <a:scene3d>
              <a:camera prst="orthographicFront"/>
              <a:lightRig rig="flood" dir="t"/>
            </a:scene3d>
            <a:sp3d prstMaterial="dkEdg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th-TH" sz="2100"/>
            </a:p>
          </p:txBody>
        </p:sp>
        <p:sp>
          <p:nvSpPr>
            <p:cNvPr id="246" name="Rectangle 245"/>
            <p:cNvSpPr/>
            <p:nvPr/>
          </p:nvSpPr>
          <p:spPr>
            <a:xfrm rot="15112282">
              <a:off x="3276223" y="5171095"/>
              <a:ext cx="2087794" cy="123028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th-TH" sz="2100"/>
            </a:p>
          </p:txBody>
        </p:sp>
        <p:sp>
          <p:nvSpPr>
            <p:cNvPr id="60" name="Rectangle 59"/>
            <p:cNvSpPr/>
            <p:nvPr/>
          </p:nvSpPr>
          <p:spPr>
            <a:xfrm rot="4779175">
              <a:off x="7243589" y="3588552"/>
              <a:ext cx="713140" cy="156236"/>
            </a:xfrm>
            <a:prstGeom prst="rect">
              <a:avLst/>
            </a:prstGeom>
            <a:solidFill>
              <a:srgbClr val="FF6600"/>
            </a:solidFill>
            <a:ln w="34925">
              <a:noFill/>
            </a:ln>
            <a:effectLst>
              <a:outerShdw blurRad="225425" dist="50800" dir="5220000" algn="ctr">
                <a:srgbClr val="000000">
                  <a:alpha val="33000"/>
                </a:srgbClr>
              </a:outerShdw>
            </a:effectLst>
            <a:scene3d>
              <a:camera prst="perspectiveFront" fov="0">
                <a:rot lat="19737708" lon="1017558" rev="21097305"/>
              </a:camera>
              <a:lightRig rig="threePt" dir="t"/>
            </a:scene3d>
            <a:sp3d extrusionH="254000" contourW="19050" prstMaterial="dkEdge">
              <a:bevelT w="82550" h="44450"/>
              <a:bevelB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th-TH" sz="135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  <p:sp>
          <p:nvSpPr>
            <p:cNvPr id="273" name="Right Triangle 272"/>
            <p:cNvSpPr/>
            <p:nvPr/>
          </p:nvSpPr>
          <p:spPr>
            <a:xfrm rot="20511943">
              <a:off x="7983373" y="3654569"/>
              <a:ext cx="2347204" cy="445201"/>
            </a:xfrm>
            <a:prstGeom prst="rtTriangle">
              <a:avLst/>
            </a:prstGeom>
            <a:scene3d>
              <a:camera prst="orthographicFront"/>
              <a:lightRig rig="threePt" dir="t"/>
            </a:scene3d>
            <a:sp3d>
              <a:bevelT/>
              <a:bevelB/>
            </a:sp3d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th-TH" sz="2100"/>
            </a:p>
          </p:txBody>
        </p:sp>
        <p:sp>
          <p:nvSpPr>
            <p:cNvPr id="256" name="Right Triangle 255"/>
            <p:cNvSpPr/>
            <p:nvPr/>
          </p:nvSpPr>
          <p:spPr>
            <a:xfrm rot="20484313">
              <a:off x="5162074" y="3853726"/>
              <a:ext cx="1161936" cy="430881"/>
            </a:xfrm>
            <a:prstGeom prst="rtTriangle">
              <a:avLst/>
            </a:prstGeom>
            <a:scene3d>
              <a:camera prst="orthographicFront"/>
              <a:lightRig rig="threePt" dir="t"/>
            </a:scene3d>
            <a:sp3d>
              <a:bevelT/>
              <a:bevelB/>
            </a:sp3d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th-TH" sz="1200" b="1" dirty="0"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  <p:sp>
          <p:nvSpPr>
            <p:cNvPr id="323" name="Rectangle 322"/>
            <p:cNvSpPr/>
            <p:nvPr/>
          </p:nvSpPr>
          <p:spPr>
            <a:xfrm rot="21393638">
              <a:off x="5102394" y="3999537"/>
              <a:ext cx="1381831" cy="34289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scene3d>
              <a:camera prst="orthographicFront">
                <a:rot lat="0" lon="0" rev="21299999"/>
              </a:camera>
              <a:lightRig rig="threePt" dir="t"/>
            </a:scene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th-TH" sz="2100"/>
            </a:p>
          </p:txBody>
        </p:sp>
        <p:sp>
          <p:nvSpPr>
            <p:cNvPr id="287" name="Rectangle 286"/>
            <p:cNvSpPr/>
            <p:nvPr/>
          </p:nvSpPr>
          <p:spPr>
            <a:xfrm rot="10491730">
              <a:off x="6364415" y="1113622"/>
              <a:ext cx="5275216" cy="183336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th-TH" sz="2100"/>
            </a:p>
          </p:txBody>
        </p:sp>
        <p:sp>
          <p:nvSpPr>
            <p:cNvPr id="266" name="Rectangle 265"/>
            <p:cNvSpPr/>
            <p:nvPr/>
          </p:nvSpPr>
          <p:spPr>
            <a:xfrm rot="18796251">
              <a:off x="12261636" y="2861444"/>
              <a:ext cx="867654" cy="205594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th-TH" sz="2100"/>
            </a:p>
          </p:txBody>
        </p:sp>
        <p:sp>
          <p:nvSpPr>
            <p:cNvPr id="1052" name="Rectangle 1051"/>
            <p:cNvSpPr/>
            <p:nvPr/>
          </p:nvSpPr>
          <p:spPr>
            <a:xfrm rot="21274694">
              <a:off x="6439694" y="2489494"/>
              <a:ext cx="940973" cy="165062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th-TH" sz="2100"/>
            </a:p>
          </p:txBody>
        </p:sp>
        <p:sp>
          <p:nvSpPr>
            <p:cNvPr id="5" name="Rectangle 4"/>
            <p:cNvSpPr/>
            <p:nvPr/>
          </p:nvSpPr>
          <p:spPr>
            <a:xfrm rot="21122478">
              <a:off x="6600949" y="1448711"/>
              <a:ext cx="2284273" cy="571498"/>
            </a:xfrm>
            <a:prstGeom prst="rect">
              <a:avLst/>
            </a:prstGeom>
            <a:solidFill>
              <a:srgbClr val="00CC66"/>
            </a:solidFill>
            <a:ln w="34925">
              <a:noFill/>
            </a:ln>
            <a:effectLst>
              <a:outerShdw blurRad="225425" dist="50800" dir="5220000" algn="ctr">
                <a:srgbClr val="000000">
                  <a:alpha val="33000"/>
                </a:srgbClr>
              </a:outerShdw>
            </a:effectLst>
            <a:scene3d>
              <a:camera prst="perspectiveFront" fov="3300000">
                <a:rot lat="20589244" lon="21577646" rev="21412491"/>
              </a:camera>
              <a:lightRig rig="harsh" dir="t">
                <a:rot lat="0" lon="0" rev="3000000"/>
              </a:lightRig>
            </a:scene3d>
            <a:sp3d extrusionH="254000" contourW="19050">
              <a:bevelT w="82550" h="44450" prst="angle"/>
              <a:bevelB w="82550" h="44450" prst="angle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th-TH" sz="2700" b="1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H SarabunPSK" panose="020B0500040200020003" pitchFamily="34" charset="-34"/>
                  <a:cs typeface="TH SarabunPSK" panose="020B0500040200020003" pitchFamily="34" charset="-34"/>
                </a:rPr>
                <a:t>อาคาร </a:t>
              </a:r>
              <a:r>
                <a:rPr lang="en-US" sz="2700" b="1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H SarabunPSK" panose="020B0500040200020003" pitchFamily="34" charset="-34"/>
                  <a:cs typeface="TH SarabunPSK" panose="020B0500040200020003" pitchFamily="34" charset="-34"/>
                </a:rPr>
                <a:t>1</a:t>
              </a:r>
              <a:endParaRPr lang="th-TH" sz="27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 rot="21209657">
              <a:off x="8865635" y="1259606"/>
              <a:ext cx="2184313" cy="541931"/>
            </a:xfrm>
            <a:prstGeom prst="rect">
              <a:avLst/>
            </a:prstGeom>
            <a:solidFill>
              <a:srgbClr val="66FF33"/>
            </a:solidFill>
            <a:ln w="34925">
              <a:noFill/>
            </a:ln>
            <a:effectLst>
              <a:outerShdw blurRad="225425" dist="50800" dir="5220000" algn="ctr">
                <a:srgbClr val="000000">
                  <a:alpha val="33000"/>
                </a:srgbClr>
              </a:outerShdw>
            </a:effectLst>
            <a:scene3d>
              <a:camera prst="perspectiveFront" fov="3900000">
                <a:rot lat="20549169" lon="21235116" rev="36308"/>
              </a:camera>
              <a:lightRig rig="harsh" dir="t">
                <a:rot lat="0" lon="0" rev="2400000"/>
              </a:lightRig>
            </a:scene3d>
            <a:sp3d extrusionH="254000" contourW="19050" prstMaterial="dkEdge">
              <a:bevelT w="82550" h="44450" prst="angle"/>
              <a:bevelB w="82550" h="44450" prst="angle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th-TH" sz="2700" b="1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H SarabunPSK" panose="020B0500040200020003" pitchFamily="34" charset="-34"/>
                  <a:cs typeface="TH SarabunPSK" panose="020B0500040200020003" pitchFamily="34" charset="-34"/>
                </a:rPr>
                <a:t>อาคาร </a:t>
              </a:r>
              <a:r>
                <a:rPr lang="en-US" sz="2700" b="1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H SarabunPSK" panose="020B0500040200020003" pitchFamily="34" charset="-34"/>
                  <a:cs typeface="TH SarabunPSK" panose="020B0500040200020003" pitchFamily="34" charset="-34"/>
                </a:rPr>
                <a:t>2</a:t>
              </a:r>
              <a:endParaRPr lang="th-TH" sz="27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  <p:sp>
          <p:nvSpPr>
            <p:cNvPr id="10" name="Rectangle 9"/>
            <p:cNvSpPr/>
            <p:nvPr/>
          </p:nvSpPr>
          <p:spPr>
            <a:xfrm rot="3953303">
              <a:off x="10935193" y="1890014"/>
              <a:ext cx="1522049" cy="637352"/>
            </a:xfrm>
            <a:prstGeom prst="rect">
              <a:avLst/>
            </a:prstGeom>
            <a:solidFill>
              <a:srgbClr val="FF0066"/>
            </a:solidFill>
            <a:ln w="34925">
              <a:noFill/>
            </a:ln>
            <a:effectLst>
              <a:outerShdw blurRad="225425" dist="50800" dir="5220000" algn="ctr">
                <a:srgbClr val="000000">
                  <a:alpha val="33000"/>
                </a:srgbClr>
              </a:outerShdw>
            </a:effectLst>
            <a:scene3d>
              <a:camera prst="perspectiveFront" fov="3300000">
                <a:rot lat="20288349" lon="21500284" rev="185621"/>
              </a:camera>
              <a:lightRig rig="harsh" dir="t">
                <a:rot lat="0" lon="0" rev="2400000"/>
              </a:lightRig>
            </a:scene3d>
            <a:sp3d extrusionH="254000" contourW="19050" prstMaterial="dkEdge">
              <a:bevelT w="82550" h="44450" prst="angle"/>
              <a:bevelB w="0" h="0" prst="angle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th-TH" sz="2700" b="1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H SarabunPSK" panose="020B0500040200020003" pitchFamily="34" charset="-34"/>
                  <a:cs typeface="TH SarabunPSK" panose="020B0500040200020003" pitchFamily="34" charset="-34"/>
                </a:rPr>
                <a:t>อาคาร </a:t>
              </a:r>
              <a:r>
                <a:rPr lang="en-US" sz="2700" b="1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H SarabunPSK" panose="020B0500040200020003" pitchFamily="34" charset="-34"/>
                  <a:cs typeface="TH SarabunPSK" panose="020B0500040200020003" pitchFamily="34" charset="-34"/>
                </a:rPr>
                <a:t>3</a:t>
              </a:r>
              <a:endParaRPr lang="th-TH" sz="27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 rot="3971502">
              <a:off x="10291401" y="2280778"/>
              <a:ext cx="1587297" cy="681926"/>
            </a:xfrm>
            <a:prstGeom prst="rect">
              <a:avLst/>
            </a:prstGeom>
            <a:solidFill>
              <a:schemeClr val="accent4"/>
            </a:solidFill>
            <a:ln w="34925">
              <a:noFill/>
            </a:ln>
            <a:effectLst>
              <a:outerShdw blurRad="225425" dist="50800" dir="5220000" algn="ctr">
                <a:srgbClr val="000000">
                  <a:alpha val="33000"/>
                </a:srgbClr>
              </a:outerShdw>
            </a:effectLst>
            <a:scene3d>
              <a:camera prst="perspectiveFront" fov="3300000">
                <a:rot lat="20587926" lon="21517181" rev="180013"/>
              </a:camera>
              <a:lightRig rig="harsh" dir="t">
                <a:rot lat="0" lon="0" rev="2400000"/>
              </a:lightRig>
            </a:scene3d>
            <a:sp3d extrusionH="254000" contourW="19050" prstMaterial="dkEdge">
              <a:bevelT w="82550" h="44450" prst="angle"/>
              <a:bevelB w="0" h="0" prst="angle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th-TH" sz="2700" b="1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H SarabunPSK" panose="020B0500040200020003" pitchFamily="34" charset="-34"/>
                  <a:cs typeface="TH SarabunPSK" panose="020B0500040200020003" pitchFamily="34" charset="-34"/>
                </a:rPr>
                <a:t>อาคาร </a:t>
              </a:r>
              <a:r>
                <a:rPr lang="en-US" sz="2700" b="1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H SarabunPSK" panose="020B0500040200020003" pitchFamily="34" charset="-34"/>
                  <a:cs typeface="TH SarabunPSK" panose="020B0500040200020003" pitchFamily="34" charset="-34"/>
                </a:rPr>
                <a:t>4</a:t>
              </a:r>
              <a:endParaRPr lang="th-TH" sz="27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  <p:sp>
          <p:nvSpPr>
            <p:cNvPr id="12" name="Rectangle 11"/>
            <p:cNvSpPr/>
            <p:nvPr/>
          </p:nvSpPr>
          <p:spPr>
            <a:xfrm rot="4049600">
              <a:off x="10580730" y="3159917"/>
              <a:ext cx="511330" cy="275416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34925">
              <a:noFill/>
            </a:ln>
            <a:effectLst>
              <a:outerShdw blurRad="225425" dist="50800" dir="5220000" algn="ctr">
                <a:srgbClr val="000000">
                  <a:alpha val="33000"/>
                </a:srgbClr>
              </a:outerShdw>
            </a:effectLst>
            <a:scene3d>
              <a:camera prst="perspectiveFront" fov="3300000">
                <a:rot lat="20887516" lon="21533203" rev="176033"/>
              </a:camera>
              <a:lightRig rig="harsh" dir="t">
                <a:rot lat="0" lon="0" rev="2400000"/>
              </a:lightRig>
            </a:scene3d>
            <a:sp3d extrusionH="254000" contourW="19050" prstMaterial="dkEdge">
              <a:bevelT w="82550" h="44450" prst="angle"/>
              <a:bevelB w="0" h="0" prst="angle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th-TH" sz="135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H SarabunPSK" panose="020B0500040200020003" pitchFamily="34" charset="-34"/>
                  <a:cs typeface="TH SarabunPSK" panose="020B0500040200020003" pitchFamily="34" charset="-34"/>
                </a:rPr>
                <a:t>บ้านพัก</a:t>
              </a:r>
            </a:p>
          </p:txBody>
        </p:sp>
        <p:cxnSp>
          <p:nvCxnSpPr>
            <p:cNvPr id="14" name="Straight Connector 13"/>
            <p:cNvCxnSpPr/>
            <p:nvPr/>
          </p:nvCxnSpPr>
          <p:spPr>
            <a:xfrm flipV="1">
              <a:off x="4537689" y="4864706"/>
              <a:ext cx="2444727" cy="820262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flipH="1" flipV="1">
              <a:off x="11491450" y="1086721"/>
              <a:ext cx="1016518" cy="1974446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flipV="1">
              <a:off x="6382738" y="1089794"/>
              <a:ext cx="5113770" cy="456167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6452356" y="2703677"/>
              <a:ext cx="119366" cy="1312543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7" name="Rectangle 26"/>
            <p:cNvSpPr/>
            <p:nvPr/>
          </p:nvSpPr>
          <p:spPr>
            <a:xfrm rot="16366475">
              <a:off x="6269357" y="1769566"/>
              <a:ext cx="558595" cy="140158"/>
            </a:xfrm>
            <a:prstGeom prst="rect">
              <a:avLst/>
            </a:prstGeom>
            <a:solidFill>
              <a:srgbClr val="00CC66"/>
            </a:solidFill>
            <a:ln w="34925">
              <a:noFill/>
            </a:ln>
            <a:effectLst>
              <a:outerShdw blurRad="225425" dist="50800" dir="5220000" algn="ctr">
                <a:srgbClr val="000000">
                  <a:alpha val="33000"/>
                </a:srgbClr>
              </a:outerShdw>
            </a:effectLst>
            <a:scene3d>
              <a:camera prst="perspectiveFront" fov="3300000">
                <a:rot lat="191084" lon="20527239" rev="323083"/>
              </a:camera>
              <a:lightRig rig="harsh" dir="t">
                <a:rot lat="0" lon="0" rev="3000000"/>
              </a:lightRig>
            </a:scene3d>
            <a:sp3d extrusionH="254000" contourW="19050" prstMaterial="dkEdge">
              <a:bevelT w="82550" h="44450" prst="angle"/>
              <a:bevelB w="82550" h="44450" prst="angle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b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th-TH" sz="27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  <p:sp>
          <p:nvSpPr>
            <p:cNvPr id="28" name="Rectangle 27"/>
            <p:cNvSpPr/>
            <p:nvPr/>
          </p:nvSpPr>
          <p:spPr>
            <a:xfrm rot="20899427">
              <a:off x="11064573" y="1131239"/>
              <a:ext cx="462242" cy="217997"/>
            </a:xfrm>
            <a:prstGeom prst="rect">
              <a:avLst/>
            </a:prstGeom>
            <a:solidFill>
              <a:srgbClr val="FFFF00"/>
            </a:solidFill>
            <a:ln w="34925">
              <a:noFill/>
            </a:ln>
            <a:effectLst>
              <a:outerShdw blurRad="225425" dist="50800" dir="5220000" algn="ctr">
                <a:srgbClr val="000000">
                  <a:alpha val="33000"/>
                </a:srgbClr>
              </a:outerShdw>
            </a:effectLst>
            <a:scene3d>
              <a:camera prst="perspectiveFront" fov="3300000">
                <a:rot lat="20874928" lon="20645616" rev="112392"/>
              </a:camera>
              <a:lightRig rig="threePt" dir="t"/>
            </a:scene3d>
            <a:sp3d extrusionH="254000" contourW="19050" prstMaterial="dkEdge">
              <a:bevelT w="82550" h="44450"/>
              <a:bevelB w="82550" h="44450" prst="angle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th-TH" sz="1500" b="1" dirty="0">
                  <a:ln w="0"/>
                  <a:solidFill>
                    <a:schemeClr val="tx1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สุขา</a:t>
              </a:r>
            </a:p>
          </p:txBody>
        </p:sp>
        <p:cxnSp>
          <p:nvCxnSpPr>
            <p:cNvPr id="33" name="Straight Connector 32"/>
            <p:cNvCxnSpPr/>
            <p:nvPr/>
          </p:nvCxnSpPr>
          <p:spPr>
            <a:xfrm>
              <a:off x="5081811" y="3960995"/>
              <a:ext cx="1485285" cy="46154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>
              <a:off x="4108040" y="4291535"/>
              <a:ext cx="445952" cy="1400399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49" name="Rectangle 48"/>
            <p:cNvSpPr/>
            <p:nvPr/>
          </p:nvSpPr>
          <p:spPr>
            <a:xfrm rot="20941955">
              <a:off x="7644409" y="3080064"/>
              <a:ext cx="3034143" cy="698004"/>
            </a:xfrm>
            <a:prstGeom prst="rect">
              <a:avLst/>
            </a:prstGeom>
            <a:solidFill>
              <a:srgbClr val="FF6600"/>
            </a:solidFill>
            <a:ln w="34925">
              <a:noFill/>
            </a:ln>
            <a:effectLst>
              <a:outerShdw blurRad="225425" dist="50800" dir="5220000" algn="ctr">
                <a:srgbClr val="000000">
                  <a:alpha val="33000"/>
                </a:srgbClr>
              </a:outerShdw>
            </a:effectLst>
            <a:scene3d>
              <a:camera prst="perspectiveFront" fov="1800000">
                <a:rot lat="20572489" lon="20950443" rev="21596176"/>
              </a:camera>
              <a:lightRig rig="harsh" dir="t">
                <a:rot lat="0" lon="0" rev="2400000"/>
              </a:lightRig>
            </a:scene3d>
            <a:sp3d extrusionH="254000" contourW="19050" prstMaterial="dkEdge">
              <a:bevelT w="82550" h="44450" prst="angle"/>
              <a:bevelB w="0" h="0" prst="angle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th-TH" sz="2700" b="1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H SarabunPSK" panose="020B0500040200020003" pitchFamily="34" charset="-34"/>
                  <a:cs typeface="TH SarabunPSK" panose="020B0500040200020003" pitchFamily="34" charset="-34"/>
                </a:rPr>
                <a:t>อาคาร </a:t>
              </a:r>
              <a:r>
                <a:rPr lang="en-US" sz="2700" b="1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H SarabunPSK" panose="020B0500040200020003" pitchFamily="34" charset="-34"/>
                  <a:cs typeface="TH SarabunPSK" panose="020B0500040200020003" pitchFamily="34" charset="-34"/>
                </a:rPr>
                <a:t>5</a:t>
              </a:r>
              <a:endParaRPr lang="th-TH" sz="27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  <p:sp>
          <p:nvSpPr>
            <p:cNvPr id="50" name="Rectangle 49"/>
            <p:cNvSpPr/>
            <p:nvPr/>
          </p:nvSpPr>
          <p:spPr>
            <a:xfrm rot="21008060">
              <a:off x="7364105" y="2192854"/>
              <a:ext cx="2970422" cy="856631"/>
            </a:xfrm>
            <a:prstGeom prst="rect">
              <a:avLst/>
            </a:prstGeom>
            <a:solidFill>
              <a:srgbClr val="FF33CC"/>
            </a:solidFill>
            <a:ln w="34925">
              <a:noFill/>
            </a:ln>
            <a:effectLst>
              <a:outerShdw blurRad="225425" dist="50800" dir="5220000" algn="ctr">
                <a:srgbClr val="000000">
                  <a:alpha val="33000"/>
                </a:srgbClr>
              </a:outerShdw>
            </a:effectLst>
            <a:scene3d>
              <a:camera prst="perspectiveFront" fov="3300000">
                <a:rot lat="20576862" lon="21264285" rev="21503905"/>
              </a:camera>
              <a:lightRig rig="harsh" dir="t">
                <a:rot lat="0" lon="0" rev="3000000"/>
              </a:lightRig>
            </a:scene3d>
            <a:sp3d extrusionH="254000" contourW="19050">
              <a:bevelT w="565150" h="203200"/>
              <a:bevelB w="82550" h="44450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th-TH" sz="2400" b="1" dirty="0" smtClean="0">
                  <a:ln w="0">
                    <a:solidFill>
                      <a:srgbClr val="FFFF00"/>
                    </a:solidFill>
                  </a:ln>
                  <a:solidFill>
                    <a:srgbClr val="FFFF0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H SarabunPSK" panose="020B0500040200020003" pitchFamily="34" charset="-34"/>
                  <a:cs typeface="TH SarabunPSK" panose="020B0500040200020003" pitchFamily="34" charset="-34"/>
                </a:rPr>
                <a:t>โดมหลังคาโค้ง</a:t>
              </a:r>
            </a:p>
            <a:p>
              <a:pPr algn="ctr"/>
              <a:r>
                <a:rPr lang="th-TH" sz="2000" b="1" dirty="0" smtClean="0">
                  <a:ln w="0">
                    <a:solidFill>
                      <a:srgbClr val="FFFF00"/>
                    </a:solidFill>
                  </a:ln>
                  <a:solidFill>
                    <a:srgbClr val="FFFF0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H SarabunPSK" panose="020B0500040200020003" pitchFamily="34" charset="-34"/>
                  <a:cs typeface="TH SarabunPSK" panose="020B0500040200020003" pitchFamily="34" charset="-34"/>
                </a:rPr>
                <a:t>(อาคารอเนกประสงค์</a:t>
              </a:r>
              <a:r>
                <a:rPr lang="th-TH" sz="2000" b="1" dirty="0" smtClean="0">
                  <a:ln w="0"/>
                  <a:solidFill>
                    <a:srgbClr val="FFFF00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H SarabunPSK" panose="020B0500040200020003" pitchFamily="34" charset="-34"/>
                  <a:cs typeface="TH SarabunPSK" panose="020B0500040200020003" pitchFamily="34" charset="-34"/>
                </a:rPr>
                <a:t>)</a:t>
              </a:r>
              <a:endParaRPr lang="th-TH" sz="2000" b="1" dirty="0">
                <a:ln w="0"/>
                <a:solidFill>
                  <a:srgbClr val="FFFF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  <p:sp>
          <p:nvSpPr>
            <p:cNvPr id="51" name="Rectangle 50"/>
            <p:cNvSpPr/>
            <p:nvPr/>
          </p:nvSpPr>
          <p:spPr>
            <a:xfrm rot="21268120">
              <a:off x="9830708" y="1772964"/>
              <a:ext cx="603610" cy="273529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 w="34925">
              <a:noFill/>
            </a:ln>
            <a:effectLst>
              <a:outerShdw blurRad="225425" dist="50800" dir="5220000" algn="ctr">
                <a:srgbClr val="000000">
                  <a:alpha val="33000"/>
                </a:srgbClr>
              </a:outerShdw>
            </a:effectLst>
            <a:scene3d>
              <a:camera prst="perspectiveFront" fov="3300000">
                <a:rot lat="20887522" lon="21533208" rev="176032"/>
              </a:camera>
              <a:lightRig rig="harsh" dir="t">
                <a:rot lat="0" lon="0" rev="2400000"/>
              </a:lightRig>
            </a:scene3d>
            <a:sp3d extrusionH="254000" contourW="19050" prstMaterial="dkEdge">
              <a:bevelT w="82550" h="44450" prst="angle"/>
              <a:bevelB w="0" h="0" prst="angle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th-TH" sz="1200" dirty="0">
                  <a:ln w="0"/>
                  <a:solidFill>
                    <a:schemeClr val="tx1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อาคาร</a:t>
              </a:r>
              <a:r>
                <a:rPr lang="en-US" sz="1200" dirty="0">
                  <a:ln w="0"/>
                  <a:solidFill>
                    <a:schemeClr val="tx1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 ICT</a:t>
              </a:r>
              <a:endParaRPr lang="th-TH" sz="1200" dirty="0">
                <a:ln w="0"/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  <p:sp>
          <p:nvSpPr>
            <p:cNvPr id="52" name="Rectangle 51"/>
            <p:cNvSpPr/>
            <p:nvPr/>
          </p:nvSpPr>
          <p:spPr>
            <a:xfrm rot="20141777">
              <a:off x="11829165" y="2864545"/>
              <a:ext cx="540742" cy="229074"/>
            </a:xfrm>
            <a:prstGeom prst="rect">
              <a:avLst/>
            </a:prstGeom>
            <a:solidFill>
              <a:srgbClr val="FFFF00"/>
            </a:solidFill>
            <a:ln w="34925">
              <a:noFill/>
            </a:ln>
            <a:effectLst>
              <a:outerShdw blurRad="225425" dist="50800" dir="5220000" algn="ctr">
                <a:srgbClr val="000000">
                  <a:alpha val="33000"/>
                </a:srgbClr>
              </a:outerShdw>
            </a:effectLst>
            <a:scene3d>
              <a:camera prst="perspectiveFront" fov="3300000">
                <a:rot lat="21464953" lon="21012741" rev="340198"/>
              </a:camera>
              <a:lightRig rig="threePt" dir="t"/>
            </a:scene3d>
            <a:sp3d extrusionH="254000" contourW="19050" prstMaterial="dkEdge">
              <a:bevelT w="82550" h="44450" prst="angle"/>
              <a:bevelB w="82550" h="44450" prst="angle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th-TH" sz="1500" b="1" dirty="0">
                  <a:ln w="0"/>
                  <a:solidFill>
                    <a:schemeClr val="tx1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สุขา</a:t>
              </a:r>
            </a:p>
          </p:txBody>
        </p:sp>
        <p:sp>
          <p:nvSpPr>
            <p:cNvPr id="55" name="Rectangle 54"/>
            <p:cNvSpPr/>
            <p:nvPr/>
          </p:nvSpPr>
          <p:spPr>
            <a:xfrm rot="21308303">
              <a:off x="7123237" y="2140046"/>
              <a:ext cx="558276" cy="212115"/>
            </a:xfrm>
            <a:prstGeom prst="rect">
              <a:avLst/>
            </a:prstGeom>
            <a:scene3d>
              <a:camera prst="orthographicFront"/>
              <a:lightRig rig="threePt" dir="t"/>
            </a:scene3d>
            <a:sp3d prstMaterial="matte">
              <a:bevelT/>
            </a:sp3d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th-TH" sz="105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H SarabunPSK" panose="020B0500040200020003" pitchFamily="34" charset="-34"/>
                  <a:cs typeface="TH SarabunPSK" panose="020B0500040200020003" pitchFamily="34" charset="-34"/>
                </a:rPr>
                <a:t>สวนหย่อม</a:t>
              </a:r>
            </a:p>
          </p:txBody>
        </p:sp>
        <p:sp>
          <p:nvSpPr>
            <p:cNvPr id="61" name="Rectangle 60"/>
            <p:cNvSpPr/>
            <p:nvPr/>
          </p:nvSpPr>
          <p:spPr>
            <a:xfrm rot="20760655">
              <a:off x="4250854" y="4209788"/>
              <a:ext cx="973445" cy="591426"/>
            </a:xfrm>
            <a:prstGeom prst="rect">
              <a:avLst/>
            </a:prstGeom>
            <a:solidFill>
              <a:srgbClr val="00B0F0"/>
            </a:solidFill>
            <a:ln w="34925">
              <a:noFill/>
            </a:ln>
            <a:effectLst>
              <a:outerShdw blurRad="225425" dist="50800" dir="5220000" algn="ctr">
                <a:srgbClr val="000000">
                  <a:alpha val="33000"/>
                </a:srgbClr>
              </a:outerShdw>
            </a:effectLst>
            <a:scene3d>
              <a:camera prst="perspectiveFront" fov="3300000">
                <a:rot lat="486000" lon="21594000" rev="174000"/>
              </a:camera>
              <a:lightRig rig="harsh" dir="t">
                <a:rot lat="0" lon="0" rev="2400000"/>
              </a:lightRig>
            </a:scene3d>
            <a:sp3d extrusionH="254000" contourW="19050" prstMaterial="dkEdge">
              <a:bevelT w="82550" h="44450" prst="angle"/>
              <a:bevelB w="0" h="0" prst="angle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th-TH" sz="1500" b="1" dirty="0">
                  <a:ln w="0"/>
                  <a:solidFill>
                    <a:schemeClr val="tx1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อาคาร</a:t>
              </a:r>
            </a:p>
            <a:p>
              <a:pPr algn="ctr"/>
              <a:r>
                <a:rPr lang="th-TH" sz="1500" b="1" dirty="0">
                  <a:ln w="0"/>
                  <a:solidFill>
                    <a:schemeClr val="tx1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วิทยาศาสตร์</a:t>
              </a:r>
            </a:p>
          </p:txBody>
        </p:sp>
        <p:sp>
          <p:nvSpPr>
            <p:cNvPr id="71" name="Rectangle 70"/>
            <p:cNvSpPr/>
            <p:nvPr/>
          </p:nvSpPr>
          <p:spPr>
            <a:xfrm rot="20652904">
              <a:off x="4586264" y="4497745"/>
              <a:ext cx="2205446" cy="665748"/>
            </a:xfrm>
            <a:prstGeom prst="rect">
              <a:avLst/>
            </a:prstGeom>
            <a:solidFill>
              <a:schemeClr val="accent4"/>
            </a:solidFill>
            <a:ln w="34925">
              <a:noFill/>
            </a:ln>
            <a:effectLst>
              <a:outerShdw blurRad="225425" dist="50800" dir="5220000" algn="ctr">
                <a:srgbClr val="000000">
                  <a:alpha val="33000"/>
                </a:srgbClr>
              </a:outerShdw>
            </a:effectLst>
            <a:scene3d>
              <a:camera prst="perspectiveFront" fov="3300000">
                <a:rot lat="20587926" lon="21517181" rev="180013"/>
              </a:camera>
              <a:lightRig rig="harsh" dir="t">
                <a:rot lat="0" lon="0" rev="2400000"/>
              </a:lightRig>
            </a:scene3d>
            <a:sp3d extrusionH="254000" contourW="19050" prstMaterial="dkEdge">
              <a:bevelT w="82550" h="44450" prst="angle"/>
              <a:bevelB w="0" h="0" prst="angle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th-TH" sz="2700" b="1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H SarabunPSK" panose="020B0500040200020003" pitchFamily="34" charset="-34"/>
                  <a:cs typeface="TH SarabunPSK" panose="020B0500040200020003" pitchFamily="34" charset="-34"/>
                </a:rPr>
                <a:t>อาคาร </a:t>
              </a:r>
              <a:r>
                <a:rPr lang="en-US" sz="2700" b="1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H SarabunPSK" panose="020B0500040200020003" pitchFamily="34" charset="-34"/>
                  <a:cs typeface="TH SarabunPSK" panose="020B0500040200020003" pitchFamily="34" charset="-34"/>
                </a:rPr>
                <a:t>7</a:t>
              </a:r>
              <a:endParaRPr lang="th-TH" sz="27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  <p:sp>
          <p:nvSpPr>
            <p:cNvPr id="77" name="Rectangle 76"/>
            <p:cNvSpPr/>
            <p:nvPr/>
          </p:nvSpPr>
          <p:spPr>
            <a:xfrm rot="4534760">
              <a:off x="4262990" y="5074087"/>
              <a:ext cx="511330" cy="209460"/>
            </a:xfrm>
            <a:prstGeom prst="rect">
              <a:avLst/>
            </a:prstGeom>
            <a:solidFill>
              <a:srgbClr val="FFFF00"/>
            </a:solidFill>
            <a:ln w="34925">
              <a:noFill/>
            </a:ln>
            <a:effectLst>
              <a:outerShdw blurRad="225425" dist="50800" dir="5220000" algn="ctr">
                <a:srgbClr val="000000">
                  <a:alpha val="33000"/>
                </a:srgbClr>
              </a:outerShdw>
            </a:effectLst>
            <a:scene3d>
              <a:camera prst="perspectiveFront" fov="3300000">
                <a:rot lat="186369" lon="21578808" rev="172514"/>
              </a:camera>
              <a:lightRig rig="harsh" dir="t">
                <a:rot lat="0" lon="0" rev="2400000"/>
              </a:lightRig>
            </a:scene3d>
            <a:sp3d extrusionH="254000" contourW="19050" prstMaterial="dkEdge">
              <a:bevelT w="82550" h="44450" prst="angle"/>
              <a:bevelB w="0" h="0" prst="angle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b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th-TH" sz="1350" b="1" dirty="0">
                  <a:ln w="0"/>
                  <a:solidFill>
                    <a:schemeClr val="tx1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สุขา</a:t>
              </a:r>
            </a:p>
          </p:txBody>
        </p:sp>
        <p:sp>
          <p:nvSpPr>
            <p:cNvPr id="78" name="Rectangle 77"/>
            <p:cNvSpPr/>
            <p:nvPr/>
          </p:nvSpPr>
          <p:spPr>
            <a:xfrm rot="3971502">
              <a:off x="10149104" y="2485242"/>
              <a:ext cx="868534" cy="180024"/>
            </a:xfrm>
            <a:prstGeom prst="rect">
              <a:avLst/>
            </a:prstGeom>
            <a:solidFill>
              <a:schemeClr val="accent4"/>
            </a:solidFill>
            <a:ln w="34925">
              <a:noFill/>
            </a:ln>
            <a:effectLst>
              <a:outerShdw blurRad="225425" dist="50800" dir="5220000" algn="ctr">
                <a:srgbClr val="000000">
                  <a:alpha val="33000"/>
                </a:srgbClr>
              </a:outerShdw>
            </a:effectLst>
            <a:scene3d>
              <a:camera prst="perspectiveFront" fov="3300000">
                <a:rot lat="20587926" lon="21517181" rev="180013"/>
              </a:camera>
              <a:lightRig rig="harsh" dir="t">
                <a:rot lat="0" lon="0" rev="2400000"/>
              </a:lightRig>
            </a:scene3d>
            <a:sp3d extrusionH="254000" contourW="19050" prstMaterial="dkEdge">
              <a:bevelT w="82550" h="44450" prst="angle"/>
              <a:bevelB w="0" h="0" prst="angle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b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th-TH" sz="27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  <p:cxnSp>
          <p:nvCxnSpPr>
            <p:cNvPr id="85" name="Straight Connector 84"/>
            <p:cNvCxnSpPr/>
            <p:nvPr/>
          </p:nvCxnSpPr>
          <p:spPr>
            <a:xfrm>
              <a:off x="6387704" y="1542834"/>
              <a:ext cx="57722" cy="985267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99" name="Oval 98"/>
            <p:cNvSpPr/>
            <p:nvPr/>
          </p:nvSpPr>
          <p:spPr>
            <a:xfrm>
              <a:off x="3592566" y="3645617"/>
              <a:ext cx="323168" cy="292082"/>
            </a:xfrm>
            <a:prstGeom prst="ellipse">
              <a:avLst/>
            </a:prstGeom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th-TH" sz="2100"/>
            </a:p>
          </p:txBody>
        </p:sp>
        <p:pic>
          <p:nvPicPr>
            <p:cNvPr id="1026" name="Picture 2" descr="à¸à¸¥à¸à¸²à¸£à¸à¹à¸à¸«à¸²à¸£à¸¹à¸à¸ à¸²à¸à¸ªà¸³à¸«à¸£à¸±à¸ à¸à¹à¸à¹à¸¡à¹ png"/>
            <p:cNvPicPr>
              <a:picLocks noChangeAspect="1" noChangeArrowheads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83386" y="3489512"/>
              <a:ext cx="325571" cy="311327"/>
            </a:xfrm>
            <a:prstGeom prst="rect">
              <a:avLst/>
            </a:prstGeom>
            <a:noFill/>
            <a:scene3d>
              <a:camera prst="orthographicFront"/>
              <a:lightRig rig="flood" dir="t"/>
            </a:scene3d>
            <a:sp3d prstMaterial="dkEdge"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00" name="TextBox 99"/>
            <p:cNvSpPr txBox="1"/>
            <p:nvPr/>
          </p:nvSpPr>
          <p:spPr>
            <a:xfrm rot="20561133">
              <a:off x="3809343" y="3243594"/>
              <a:ext cx="69438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h-TH" sz="1800" b="1" dirty="0">
                  <a:latin typeface="TH SarabunPSK" panose="020B0500040200020003" pitchFamily="34" charset="-34"/>
                  <a:cs typeface="TH SarabunPSK" panose="020B0500040200020003" pitchFamily="34" charset="-34"/>
                </a:rPr>
                <a:t>ต้นโพธิ์</a:t>
              </a:r>
            </a:p>
          </p:txBody>
        </p:sp>
        <p:sp>
          <p:nvSpPr>
            <p:cNvPr id="104" name="Left Brace 103"/>
            <p:cNvSpPr/>
            <p:nvPr/>
          </p:nvSpPr>
          <p:spPr>
            <a:xfrm rot="5400000">
              <a:off x="5746594" y="3725743"/>
              <a:ext cx="49715" cy="246251"/>
            </a:xfrm>
            <a:prstGeom prst="leftBrace">
              <a:avLst>
                <a:gd name="adj1" fmla="val 3179"/>
                <a:gd name="adj2" fmla="val 47709"/>
              </a:avLst>
            </a:prstGeom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th-TH" sz="2100"/>
            </a:p>
          </p:txBody>
        </p:sp>
        <p:sp>
          <p:nvSpPr>
            <p:cNvPr id="109" name="TextBox 108"/>
            <p:cNvSpPr txBox="1"/>
            <p:nvPr/>
          </p:nvSpPr>
          <p:spPr>
            <a:xfrm rot="20953254">
              <a:off x="8212413" y="4003849"/>
              <a:ext cx="768329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h-TH" sz="1500" b="1" dirty="0">
                  <a:latin typeface="TH SarabunPSK" panose="020B0500040200020003" pitchFamily="34" charset="-34"/>
                  <a:cs typeface="TH SarabunPSK" panose="020B0500040200020003" pitchFamily="34" charset="-34"/>
                </a:rPr>
                <a:t>สวนหย่อม</a:t>
              </a:r>
            </a:p>
          </p:txBody>
        </p:sp>
        <p:sp>
          <p:nvSpPr>
            <p:cNvPr id="111" name="Rectangle 110"/>
            <p:cNvSpPr/>
            <p:nvPr/>
          </p:nvSpPr>
          <p:spPr>
            <a:xfrm rot="21308303">
              <a:off x="8328142" y="2027793"/>
              <a:ext cx="528001" cy="212115"/>
            </a:xfrm>
            <a:prstGeom prst="rect">
              <a:avLst/>
            </a:prstGeom>
            <a:scene3d>
              <a:camera prst="orthographicFront"/>
              <a:lightRig rig="threePt" dir="t"/>
            </a:scene3d>
            <a:sp3d prstMaterial="matte">
              <a:bevelT/>
            </a:sp3d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th-TH" sz="105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H SarabunPSK" panose="020B0500040200020003" pitchFamily="34" charset="-34"/>
                  <a:cs typeface="TH SarabunPSK" panose="020B0500040200020003" pitchFamily="34" charset="-34"/>
                </a:rPr>
                <a:t>สวนหย่อม</a:t>
              </a:r>
            </a:p>
          </p:txBody>
        </p:sp>
        <p:sp>
          <p:nvSpPr>
            <p:cNvPr id="112" name="Rectangle 111"/>
            <p:cNvSpPr/>
            <p:nvPr/>
          </p:nvSpPr>
          <p:spPr>
            <a:xfrm rot="21308303">
              <a:off x="7748311" y="2081182"/>
              <a:ext cx="528001" cy="212115"/>
            </a:xfrm>
            <a:prstGeom prst="rect">
              <a:avLst/>
            </a:prstGeom>
            <a:scene3d>
              <a:camera prst="orthographicFront"/>
              <a:lightRig rig="threePt" dir="t"/>
            </a:scene3d>
            <a:sp3d prstMaterial="matte">
              <a:bevelT/>
            </a:sp3d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th-TH" sz="105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H SarabunPSK" panose="020B0500040200020003" pitchFamily="34" charset="-34"/>
                  <a:cs typeface="TH SarabunPSK" panose="020B0500040200020003" pitchFamily="34" charset="-34"/>
                </a:rPr>
                <a:t>สวนหย่อม</a:t>
              </a:r>
            </a:p>
          </p:txBody>
        </p:sp>
        <p:pic>
          <p:nvPicPr>
            <p:cNvPr id="1036" name="Picture 12" descr="à¸à¸¥à¸à¸²à¸£à¸à¹à¸à¸«à¸²à¸£à¸¹à¸à¸ à¸²à¸à¸ªà¸³à¸«à¸£à¸±à¸ à¸à¸à¸à¸²à¸à¸´ 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899369" y="1973847"/>
              <a:ext cx="131497" cy="310938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19" name="Rectangle 118"/>
            <p:cNvSpPr/>
            <p:nvPr/>
          </p:nvSpPr>
          <p:spPr>
            <a:xfrm rot="21238451">
              <a:off x="9203961" y="2021062"/>
              <a:ext cx="406901" cy="117743"/>
            </a:xfrm>
            <a:prstGeom prst="rect">
              <a:avLst/>
            </a:prstGeom>
            <a:solidFill>
              <a:srgbClr val="FFFF00"/>
            </a:solidFill>
            <a:ln w="34925">
              <a:noFill/>
            </a:ln>
            <a:effectLst>
              <a:outerShdw blurRad="225425" dist="50800" dir="5220000" algn="ctr">
                <a:srgbClr val="000000">
                  <a:alpha val="33000"/>
                </a:srgbClr>
              </a:outerShdw>
            </a:effectLst>
            <a:scene3d>
              <a:camera prst="perspectiveFront" fov="3300000">
                <a:rot lat="20866592" lon="21259352" rev="21582844"/>
              </a:camera>
              <a:lightRig rig="threePt" dir="t"/>
            </a:scene3d>
            <a:sp3d extrusionH="254000" contourW="19050" prstMaterial="dkEdge">
              <a:bevelT w="82550" h="44450" prst="angle"/>
              <a:bevelB w="82550" h="44450" prst="angle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th-TH" sz="105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H SarabunPSK" panose="020B0500040200020003" pitchFamily="34" charset="-34"/>
                  <a:cs typeface="TH SarabunPSK" panose="020B0500040200020003" pitchFamily="34" charset="-34"/>
                </a:rPr>
                <a:t>หอพระ</a:t>
              </a:r>
            </a:p>
          </p:txBody>
        </p:sp>
        <p:sp>
          <p:nvSpPr>
            <p:cNvPr id="120" name="Rectangle 119"/>
            <p:cNvSpPr/>
            <p:nvPr/>
          </p:nvSpPr>
          <p:spPr>
            <a:xfrm rot="16200000">
              <a:off x="9672046" y="1908388"/>
              <a:ext cx="125173" cy="126622"/>
            </a:xfrm>
            <a:prstGeom prst="rect">
              <a:avLst/>
            </a:prstGeom>
            <a:solidFill>
              <a:schemeClr val="accent2">
                <a:lumMod val="50000"/>
              </a:schemeClr>
            </a:solidFill>
            <a:ln>
              <a:solidFill>
                <a:schemeClr val="accent2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th-TH" sz="2100"/>
            </a:p>
          </p:txBody>
        </p:sp>
        <p:sp>
          <p:nvSpPr>
            <p:cNvPr id="128" name="Rectangle 127"/>
            <p:cNvSpPr/>
            <p:nvPr/>
          </p:nvSpPr>
          <p:spPr>
            <a:xfrm rot="20899427">
              <a:off x="11120989" y="1370057"/>
              <a:ext cx="316247" cy="117185"/>
            </a:xfrm>
            <a:prstGeom prst="rect">
              <a:avLst/>
            </a:prstGeom>
            <a:solidFill>
              <a:srgbClr val="FFFF00"/>
            </a:solidFill>
            <a:ln w="34925">
              <a:noFill/>
            </a:ln>
            <a:effectLst>
              <a:outerShdw blurRad="225425" dist="50800" dir="5220000" algn="ctr">
                <a:srgbClr val="000000">
                  <a:alpha val="33000"/>
                </a:srgbClr>
              </a:outerShdw>
            </a:effectLst>
            <a:scene3d>
              <a:camera prst="perspectiveFront" fov="3300000">
                <a:rot lat="20874928" lon="20645616" rev="112392"/>
              </a:camera>
              <a:lightRig rig="threePt" dir="t"/>
            </a:scene3d>
            <a:sp3d extrusionH="254000" contourW="19050" prstMaterial="dkEdge">
              <a:bevelT w="82550" h="44450"/>
              <a:bevelB w="82550" h="44450" prst="angle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b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th-TH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  <p:sp>
          <p:nvSpPr>
            <p:cNvPr id="129" name="Rectangle 128"/>
            <p:cNvSpPr/>
            <p:nvPr/>
          </p:nvSpPr>
          <p:spPr>
            <a:xfrm rot="14953099">
              <a:off x="4538523" y="5471515"/>
              <a:ext cx="114175" cy="112153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  <a:scene3d>
              <a:camera prst="orthographicFront">
                <a:rot lat="298861" lon="1129" rev="26198"/>
              </a:camera>
              <a:lightRig rig="threePt" dir="t"/>
            </a:scene3d>
            <a:sp3d>
              <a:bevelT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th-TH" sz="2100"/>
            </a:p>
          </p:txBody>
        </p:sp>
        <p:sp>
          <p:nvSpPr>
            <p:cNvPr id="134" name="Rectangle 133"/>
            <p:cNvSpPr/>
            <p:nvPr/>
          </p:nvSpPr>
          <p:spPr>
            <a:xfrm rot="20652904">
              <a:off x="5263962" y="4240209"/>
              <a:ext cx="1349432" cy="193399"/>
            </a:xfrm>
            <a:prstGeom prst="rect">
              <a:avLst/>
            </a:prstGeom>
            <a:solidFill>
              <a:schemeClr val="accent4"/>
            </a:solidFill>
            <a:ln w="34925">
              <a:noFill/>
            </a:ln>
            <a:effectLst>
              <a:outerShdw blurRad="225425" dist="50800" dir="5220000" algn="ctr">
                <a:srgbClr val="000000">
                  <a:alpha val="33000"/>
                </a:srgbClr>
              </a:outerShdw>
            </a:effectLst>
            <a:scene3d>
              <a:camera prst="perspectiveFront" fov="3300000">
                <a:rot lat="21486747" lon="21563772" rev="172354"/>
              </a:camera>
              <a:lightRig rig="harsh" dir="t">
                <a:rot lat="0" lon="0" rev="2400000"/>
              </a:lightRig>
            </a:scene3d>
            <a:sp3d extrusionH="254000" contourW="19050" prstMaterial="dkEdge">
              <a:bevelT w="82550" h="44450" prst="angle"/>
              <a:bevelB w="0" h="0" prst="angle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th-TH" sz="27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  <p:sp>
          <p:nvSpPr>
            <p:cNvPr id="166" name="Rectangle 165"/>
            <p:cNvSpPr/>
            <p:nvPr/>
          </p:nvSpPr>
          <p:spPr>
            <a:xfrm rot="10348927">
              <a:off x="10203253" y="2113395"/>
              <a:ext cx="194945" cy="57940"/>
            </a:xfrm>
            <a:prstGeom prst="rect">
              <a:avLst/>
            </a:prstGeom>
            <a:solidFill>
              <a:srgbClr val="0070C0"/>
            </a:solidFill>
            <a:ln w="34925">
              <a:noFill/>
            </a:ln>
            <a:effectLst>
              <a:outerShdw blurRad="225425" dist="50800" dir="5220000" algn="ctr">
                <a:srgbClr val="000000">
                  <a:alpha val="33000"/>
                </a:srgbClr>
              </a:outerShdw>
            </a:effectLst>
            <a:scene3d>
              <a:camera prst="perspectiveFront" fov="0">
                <a:rot lat="21470067" lon="258969" rev="109980"/>
              </a:camera>
              <a:lightRig rig="harsh" dir="t">
                <a:rot lat="0" lon="0" rev="2400000"/>
              </a:lightRig>
            </a:scene3d>
            <a:sp3d extrusionH="254000" contourW="19050" prstMaterial="dkEdge">
              <a:bevelT w="82550" h="44450" prst="angle"/>
              <a:bevelB w="0" h="0" prst="angle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th-TH" sz="135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  <p:sp>
          <p:nvSpPr>
            <p:cNvPr id="185" name="Oval 184"/>
            <p:cNvSpPr/>
            <p:nvPr/>
          </p:nvSpPr>
          <p:spPr>
            <a:xfrm>
              <a:off x="4123721" y="4137119"/>
              <a:ext cx="115742" cy="88499"/>
            </a:xfrm>
            <a:prstGeom prst="ellipse">
              <a:avLst/>
            </a:prstGeom>
            <a:scene3d>
              <a:camera prst="orthographicFront"/>
              <a:lightRig rig="threePt" dir="t"/>
            </a:scene3d>
            <a:sp3d>
              <a:bevelT/>
            </a:sp3d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th-TH" sz="2100"/>
            </a:p>
          </p:txBody>
        </p:sp>
        <p:cxnSp>
          <p:nvCxnSpPr>
            <p:cNvPr id="190" name="Straight Connector 189"/>
            <p:cNvCxnSpPr/>
            <p:nvPr/>
          </p:nvCxnSpPr>
          <p:spPr>
            <a:xfrm flipV="1">
              <a:off x="8136424" y="3061168"/>
              <a:ext cx="4371544" cy="1419049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069" name="Straight Connector 1068"/>
            <p:cNvCxnSpPr/>
            <p:nvPr/>
          </p:nvCxnSpPr>
          <p:spPr>
            <a:xfrm flipV="1">
              <a:off x="7940506" y="4480216"/>
              <a:ext cx="195918" cy="68333"/>
            </a:xfrm>
            <a:prstGeom prst="line">
              <a:avLst/>
            </a:prstGeom>
            <a:ln w="38100">
              <a:prstDash val="sysDot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06" name="Straight Connector 205"/>
            <p:cNvCxnSpPr/>
            <p:nvPr/>
          </p:nvCxnSpPr>
          <p:spPr>
            <a:xfrm flipH="1" flipV="1">
              <a:off x="6451610" y="2526950"/>
              <a:ext cx="7325" cy="181733"/>
            </a:xfrm>
            <a:prstGeom prst="line">
              <a:avLst/>
            </a:prstGeom>
            <a:ln w="38100">
              <a:solidFill>
                <a:srgbClr val="FF6600"/>
              </a:solidFill>
              <a:prstDash val="sysDot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14" name="Straight Connector 213"/>
            <p:cNvCxnSpPr/>
            <p:nvPr/>
          </p:nvCxnSpPr>
          <p:spPr>
            <a:xfrm flipH="1" flipV="1">
              <a:off x="4060395" y="4157712"/>
              <a:ext cx="47564" cy="118815"/>
            </a:xfrm>
            <a:prstGeom prst="line">
              <a:avLst/>
            </a:prstGeom>
            <a:ln w="38100">
              <a:prstDash val="sysDot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147" name="Rectangle 146"/>
            <p:cNvSpPr/>
            <p:nvPr/>
          </p:nvSpPr>
          <p:spPr>
            <a:xfrm rot="20512282">
              <a:off x="2535096" y="4710595"/>
              <a:ext cx="10182886" cy="208701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th-TH" sz="2100"/>
            </a:p>
          </p:txBody>
        </p:sp>
        <p:cxnSp>
          <p:nvCxnSpPr>
            <p:cNvPr id="149" name="Straight Connector 148"/>
            <p:cNvCxnSpPr>
              <a:stCxn id="147" idx="1"/>
              <a:endCxn id="147" idx="3"/>
            </p:cNvCxnSpPr>
            <p:nvPr/>
          </p:nvCxnSpPr>
          <p:spPr>
            <a:xfrm flipV="1">
              <a:off x="2787835" y="3230735"/>
              <a:ext cx="9677411" cy="3168420"/>
            </a:xfrm>
            <a:prstGeom prst="line">
              <a:avLst/>
            </a:prstGeom>
            <a:ln>
              <a:solidFill>
                <a:srgbClr val="FFFF00"/>
              </a:solidFill>
              <a:prstDash val="lgDash"/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sp>
          <p:nvSpPr>
            <p:cNvPr id="271" name="Rectangle 270"/>
            <p:cNvSpPr/>
            <p:nvPr/>
          </p:nvSpPr>
          <p:spPr>
            <a:xfrm rot="14577505">
              <a:off x="10899339" y="1875178"/>
              <a:ext cx="2352761" cy="190033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th-TH" sz="2100"/>
            </a:p>
          </p:txBody>
        </p:sp>
        <p:cxnSp>
          <p:nvCxnSpPr>
            <p:cNvPr id="277" name="Straight Connector 276"/>
            <p:cNvCxnSpPr>
              <a:stCxn id="271" idx="1"/>
            </p:cNvCxnSpPr>
            <p:nvPr/>
          </p:nvCxnSpPr>
          <p:spPr>
            <a:xfrm flipH="1" flipV="1">
              <a:off x="11555245" y="1013480"/>
              <a:ext cx="1055301" cy="2004489"/>
            </a:xfrm>
            <a:prstGeom prst="line">
              <a:avLst/>
            </a:prstGeom>
            <a:ln>
              <a:solidFill>
                <a:srgbClr val="FFFF00"/>
              </a:solidFill>
              <a:prstDash val="lgDash"/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288" name="Straight Connector 287"/>
            <p:cNvCxnSpPr/>
            <p:nvPr/>
          </p:nvCxnSpPr>
          <p:spPr>
            <a:xfrm flipH="1">
              <a:off x="6383080" y="998205"/>
              <a:ext cx="5071042" cy="443307"/>
            </a:xfrm>
            <a:prstGeom prst="line">
              <a:avLst/>
            </a:prstGeom>
            <a:ln>
              <a:solidFill>
                <a:srgbClr val="FFFF00"/>
              </a:solidFill>
              <a:prstDash val="lgDash"/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319" name="Straight Connector 318"/>
            <p:cNvCxnSpPr/>
            <p:nvPr/>
          </p:nvCxnSpPr>
          <p:spPr>
            <a:xfrm flipV="1">
              <a:off x="4116158" y="3973860"/>
              <a:ext cx="967040" cy="347903"/>
            </a:xfrm>
            <a:prstGeom prst="line">
              <a:avLst/>
            </a:prstGeom>
            <a:ln w="38100">
              <a:prstDash val="sysDot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257" name="TextBox 256"/>
            <p:cNvSpPr txBox="1"/>
            <p:nvPr/>
          </p:nvSpPr>
          <p:spPr>
            <a:xfrm rot="20645979">
              <a:off x="5176909" y="4049366"/>
              <a:ext cx="94283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h-TH" sz="1200" b="1" dirty="0">
                  <a:latin typeface="TH SarabunPSK" panose="020B0500040200020003" pitchFamily="34" charset="-34"/>
                  <a:cs typeface="TH SarabunPSK" panose="020B0500040200020003" pitchFamily="34" charset="-34"/>
                </a:rPr>
                <a:t>สวนหย่อม</a:t>
              </a:r>
            </a:p>
          </p:txBody>
        </p:sp>
        <p:sp>
          <p:nvSpPr>
            <p:cNvPr id="343" name="Rectangle 342"/>
            <p:cNvSpPr/>
            <p:nvPr/>
          </p:nvSpPr>
          <p:spPr>
            <a:xfrm rot="15092018">
              <a:off x="5790680" y="4074278"/>
              <a:ext cx="41087" cy="2224429"/>
            </a:xfrm>
            <a:prstGeom prst="rect">
              <a:avLst/>
            </a:prstGeom>
            <a:solidFill>
              <a:schemeClr val="accent2">
                <a:lumMod val="50000"/>
              </a:schemeClr>
            </a:solidFill>
            <a:ln>
              <a:solidFill>
                <a:schemeClr val="accent2">
                  <a:lumMod val="50000"/>
                </a:schemeClr>
              </a:solidFill>
            </a:ln>
            <a:scene3d>
              <a:camera prst="orthographicFront">
                <a:rot lat="298861" lon="1129" rev="26198"/>
              </a:camera>
              <a:lightRig rig="threePt" dir="t"/>
            </a:scene3d>
            <a:sp3d>
              <a:bevelT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th-TH" sz="2100"/>
            </a:p>
          </p:txBody>
        </p:sp>
        <p:cxnSp>
          <p:nvCxnSpPr>
            <p:cNvPr id="348" name="Straight Connector 347"/>
            <p:cNvCxnSpPr>
              <a:stCxn id="1052" idx="1"/>
            </p:cNvCxnSpPr>
            <p:nvPr/>
          </p:nvCxnSpPr>
          <p:spPr>
            <a:xfrm flipV="1">
              <a:off x="6441800" y="2535912"/>
              <a:ext cx="875525" cy="80568"/>
            </a:xfrm>
            <a:prstGeom prst="line">
              <a:avLst/>
            </a:prstGeom>
            <a:ln>
              <a:solidFill>
                <a:srgbClr val="FFFF00"/>
              </a:solidFill>
              <a:prstDash val="lgDash"/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sp>
          <p:nvSpPr>
            <p:cNvPr id="368" name="TextBox 367"/>
            <p:cNvSpPr txBox="1"/>
            <p:nvPr/>
          </p:nvSpPr>
          <p:spPr>
            <a:xfrm>
              <a:off x="5472201" y="3561692"/>
              <a:ext cx="694385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h-TH" sz="1500" b="1" dirty="0">
                  <a:latin typeface="TH SarabunPSK" panose="020B0500040200020003" pitchFamily="34" charset="-34"/>
                  <a:cs typeface="TH SarabunPSK" panose="020B0500040200020003" pitchFamily="34" charset="-34"/>
                </a:rPr>
                <a:t>ต้นประดู่</a:t>
              </a:r>
            </a:p>
          </p:txBody>
        </p:sp>
        <p:cxnSp>
          <p:nvCxnSpPr>
            <p:cNvPr id="369" name="Straight Connector 368"/>
            <p:cNvCxnSpPr/>
            <p:nvPr/>
          </p:nvCxnSpPr>
          <p:spPr>
            <a:xfrm flipV="1">
              <a:off x="7128536" y="4552134"/>
              <a:ext cx="811970" cy="249698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94" name="Rectangle 393"/>
            <p:cNvSpPr/>
            <p:nvPr/>
          </p:nvSpPr>
          <p:spPr>
            <a:xfrm rot="14953099">
              <a:off x="4764108" y="5469770"/>
              <a:ext cx="114175" cy="112153"/>
            </a:xfrm>
            <a:prstGeom prst="rect">
              <a:avLst/>
            </a:prstGeom>
            <a:solidFill>
              <a:schemeClr val="accent2">
                <a:lumMod val="50000"/>
              </a:schemeClr>
            </a:solidFill>
            <a:ln>
              <a:solidFill>
                <a:schemeClr val="accent2">
                  <a:lumMod val="50000"/>
                </a:schemeClr>
              </a:solidFill>
            </a:ln>
            <a:scene3d>
              <a:camera prst="orthographicFront">
                <a:rot lat="298861" lon="1129" rev="26198"/>
              </a:camera>
              <a:lightRig rig="threePt" dir="t"/>
            </a:scene3d>
            <a:sp3d>
              <a:bevelT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th-TH" sz="2100"/>
            </a:p>
          </p:txBody>
        </p:sp>
        <p:cxnSp>
          <p:nvCxnSpPr>
            <p:cNvPr id="398" name="Straight Connector 397"/>
            <p:cNvCxnSpPr/>
            <p:nvPr/>
          </p:nvCxnSpPr>
          <p:spPr>
            <a:xfrm flipV="1">
              <a:off x="6977499" y="4801020"/>
              <a:ext cx="195918" cy="68333"/>
            </a:xfrm>
            <a:prstGeom prst="line">
              <a:avLst/>
            </a:prstGeom>
            <a:ln w="38100">
              <a:prstDash val="sysDot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05" name="Straight Connector 404"/>
            <p:cNvCxnSpPr>
              <a:stCxn id="147" idx="3"/>
              <a:endCxn id="266" idx="3"/>
            </p:cNvCxnSpPr>
            <p:nvPr/>
          </p:nvCxnSpPr>
          <p:spPr>
            <a:xfrm flipV="1">
              <a:off x="12465245" y="2648363"/>
              <a:ext cx="527584" cy="582373"/>
            </a:xfrm>
            <a:prstGeom prst="line">
              <a:avLst/>
            </a:prstGeom>
            <a:ln>
              <a:solidFill>
                <a:srgbClr val="FFFF00"/>
              </a:solidFill>
              <a:prstDash val="lgDash"/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sp>
          <p:nvSpPr>
            <p:cNvPr id="423" name="Rectangle 422"/>
            <p:cNvSpPr/>
            <p:nvPr/>
          </p:nvSpPr>
          <p:spPr>
            <a:xfrm rot="17154951" flipV="1">
              <a:off x="11312564" y="519985"/>
              <a:ext cx="694906" cy="188350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th-TH" sz="2100"/>
            </a:p>
          </p:txBody>
        </p:sp>
        <p:cxnSp>
          <p:nvCxnSpPr>
            <p:cNvPr id="425" name="Straight Connector 424"/>
            <p:cNvCxnSpPr>
              <a:stCxn id="423" idx="1"/>
              <a:endCxn id="423" idx="3"/>
            </p:cNvCxnSpPr>
            <p:nvPr/>
          </p:nvCxnSpPr>
          <p:spPr>
            <a:xfrm flipV="1">
              <a:off x="11564737" y="280026"/>
              <a:ext cx="190560" cy="668268"/>
            </a:xfrm>
            <a:prstGeom prst="line">
              <a:avLst/>
            </a:prstGeom>
            <a:ln>
              <a:solidFill>
                <a:srgbClr val="FFFF00"/>
              </a:solidFill>
              <a:prstDash val="lgDash"/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pic>
          <p:nvPicPr>
            <p:cNvPr id="438" name="Picture 2" descr="à¸à¸¥à¸à¸²à¸£à¸à¹à¸à¸«à¸²à¸£à¸¹à¸à¸ à¸²à¸à¸ªà¸³à¸«à¸£à¸±à¸ à¸à¹à¸à¹à¸¡à¹ 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79194" y="3920122"/>
              <a:ext cx="215383" cy="205960"/>
            </a:xfrm>
            <a:prstGeom prst="rect">
              <a:avLst/>
            </a:prstGeom>
            <a:noFill/>
            <a:scene3d>
              <a:camera prst="orthographicFront"/>
              <a:lightRig rig="flood" dir="t"/>
            </a:scene3d>
            <a:sp3d prstMaterial="dkEdge"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cxnSp>
          <p:nvCxnSpPr>
            <p:cNvPr id="379" name="Straight Arrow Connector 378"/>
            <p:cNvCxnSpPr/>
            <p:nvPr/>
          </p:nvCxnSpPr>
          <p:spPr>
            <a:xfrm flipV="1">
              <a:off x="1611615" y="122819"/>
              <a:ext cx="0" cy="1078690"/>
            </a:xfrm>
            <a:prstGeom prst="straightConnector1">
              <a:avLst/>
            </a:prstGeom>
            <a:ln w="38100">
              <a:tailEnd type="triangle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80" name="TextBox 379"/>
            <p:cNvSpPr txBox="1"/>
            <p:nvPr/>
          </p:nvSpPr>
          <p:spPr>
            <a:xfrm>
              <a:off x="1651309" y="843093"/>
              <a:ext cx="90783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/>
                <a:t>N</a:t>
              </a:r>
              <a:endParaRPr lang="th-TH" b="1" dirty="0"/>
            </a:p>
          </p:txBody>
        </p:sp>
        <p:cxnSp>
          <p:nvCxnSpPr>
            <p:cNvPr id="98" name="Straight Connector 97"/>
            <p:cNvCxnSpPr/>
            <p:nvPr/>
          </p:nvCxnSpPr>
          <p:spPr>
            <a:xfrm flipH="1" flipV="1">
              <a:off x="3177038" y="4583319"/>
              <a:ext cx="463639" cy="2066080"/>
            </a:xfrm>
            <a:prstGeom prst="line">
              <a:avLst/>
            </a:prstGeom>
            <a:ln>
              <a:solidFill>
                <a:srgbClr val="FFFF00"/>
              </a:solidFill>
              <a:prstDash val="lgDash"/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>
            <a:xfrm flipV="1">
              <a:off x="3191551" y="4184570"/>
              <a:ext cx="56719" cy="467802"/>
            </a:xfrm>
            <a:prstGeom prst="line">
              <a:avLst/>
            </a:prstGeom>
            <a:ln>
              <a:solidFill>
                <a:srgbClr val="FFFF00"/>
              </a:solidFill>
              <a:prstDash val="lgDash"/>
            </a:ln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sp>
          <p:nvSpPr>
            <p:cNvPr id="113" name="Rectangle 112"/>
            <p:cNvSpPr/>
            <p:nvPr/>
          </p:nvSpPr>
          <p:spPr>
            <a:xfrm rot="10561223">
              <a:off x="3043731" y="4270433"/>
              <a:ext cx="1019935" cy="121769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th-TH" sz="2100"/>
            </a:p>
          </p:txBody>
        </p:sp>
        <p:sp>
          <p:nvSpPr>
            <p:cNvPr id="121" name="Rectangle 120"/>
            <p:cNvSpPr/>
            <p:nvPr/>
          </p:nvSpPr>
          <p:spPr>
            <a:xfrm rot="10505244" flipV="1">
              <a:off x="3357061" y="4230774"/>
              <a:ext cx="695780" cy="45719"/>
            </a:xfrm>
            <a:prstGeom prst="rect">
              <a:avLst/>
            </a:prstGeom>
            <a:ln/>
            <a:scene3d>
              <a:camera prst="orthographicFront">
                <a:rot lat="0" lon="0" rev="21540000"/>
              </a:camera>
              <a:lightRig rig="threePt" dir="t"/>
            </a:scene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th-TH" sz="2100"/>
            </a:p>
          </p:txBody>
        </p:sp>
        <p:sp>
          <p:nvSpPr>
            <p:cNvPr id="122" name="Rectangle 121"/>
            <p:cNvSpPr/>
            <p:nvPr/>
          </p:nvSpPr>
          <p:spPr>
            <a:xfrm rot="10554395" flipV="1">
              <a:off x="2672193" y="4287404"/>
              <a:ext cx="281352" cy="27432"/>
            </a:xfrm>
            <a:prstGeom prst="rect">
              <a:avLst/>
            </a:prstGeom>
            <a:ln/>
            <a:scene3d>
              <a:camera prst="orthographicFront">
                <a:rot lat="0" lon="0" rev="21540000"/>
              </a:camera>
              <a:lightRig rig="threePt" dir="t"/>
            </a:scene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th-TH" sz="2100"/>
            </a:p>
          </p:txBody>
        </p:sp>
        <p:cxnSp>
          <p:nvCxnSpPr>
            <p:cNvPr id="105" name="Straight Connector 104"/>
            <p:cNvCxnSpPr/>
            <p:nvPr/>
          </p:nvCxnSpPr>
          <p:spPr>
            <a:xfrm flipV="1">
              <a:off x="2959637" y="4257896"/>
              <a:ext cx="416662" cy="36158"/>
            </a:xfrm>
            <a:prstGeom prst="line">
              <a:avLst/>
            </a:prstGeom>
            <a:ln w="38100">
              <a:prstDash val="sysDot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133" name="TextBox 132"/>
            <p:cNvSpPr txBox="1"/>
            <p:nvPr/>
          </p:nvSpPr>
          <p:spPr>
            <a:xfrm rot="20562639">
              <a:off x="3916274" y="3629980"/>
              <a:ext cx="157045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h-TH" sz="1600" b="1" dirty="0">
                  <a:latin typeface="TH SarabunPSK" panose="020B0500040200020003" pitchFamily="34" charset="-34"/>
                  <a:cs typeface="TH SarabunPSK" panose="020B0500040200020003" pitchFamily="34" charset="-34"/>
                </a:rPr>
                <a:t>ศูนย์อำนวยการ</a:t>
              </a:r>
              <a:r>
                <a:rPr lang="en-US" sz="1600" b="1" dirty="0">
                  <a:latin typeface="TH SarabunPSK" panose="020B0500040200020003" pitchFamily="34" charset="-34"/>
                  <a:cs typeface="TH SarabunPSK" panose="020B0500040200020003" pitchFamily="34" charset="-34"/>
                </a:rPr>
                <a:t>/</a:t>
              </a:r>
              <a:r>
                <a:rPr lang="th-TH" sz="1600" b="1" dirty="0">
                  <a:latin typeface="TH SarabunPSK" panose="020B0500040200020003" pitchFamily="34" charset="-34"/>
                  <a:cs typeface="TH SarabunPSK" panose="020B0500040200020003" pitchFamily="34" charset="-34"/>
                </a:rPr>
                <a:t>ธุรการ</a:t>
              </a:r>
            </a:p>
          </p:txBody>
        </p:sp>
        <p:sp>
          <p:nvSpPr>
            <p:cNvPr id="135" name="Right Arrow 134"/>
            <p:cNvSpPr/>
            <p:nvPr/>
          </p:nvSpPr>
          <p:spPr>
            <a:xfrm rot="4382045">
              <a:off x="4559743" y="3953855"/>
              <a:ext cx="240599" cy="143919"/>
            </a:xfrm>
            <a:prstGeom prst="rightArrow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138" name="Right Arrow 137"/>
            <p:cNvSpPr/>
            <p:nvPr/>
          </p:nvSpPr>
          <p:spPr>
            <a:xfrm rot="21437291">
              <a:off x="5175185" y="2358279"/>
              <a:ext cx="1183418" cy="611733"/>
            </a:xfrm>
            <a:prstGeom prst="rightArrow">
              <a:avLst>
                <a:gd name="adj1" fmla="val 50000"/>
                <a:gd name="adj2" fmla="val 38199"/>
              </a:avLst>
            </a:prstGeom>
            <a:solidFill>
              <a:srgbClr val="92D050"/>
            </a:solidFill>
            <a:ln>
              <a:solidFill>
                <a:srgbClr val="00B050"/>
              </a:solidFill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th-TH" sz="2000" dirty="0" smtClean="0">
                  <a:ln w="0"/>
                  <a:solidFill>
                    <a:schemeClr val="tx1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ทางเข้า รร.</a:t>
              </a:r>
              <a:endParaRPr lang="th-TH" sz="2000" dirty="0">
                <a:ln w="0"/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  <p:sp>
          <p:nvSpPr>
            <p:cNvPr id="140" name="TextBox 139"/>
            <p:cNvSpPr txBox="1"/>
            <p:nvPr/>
          </p:nvSpPr>
          <p:spPr>
            <a:xfrm>
              <a:off x="3808049" y="2517068"/>
              <a:ext cx="1142913" cy="553998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 prstMaterial="matte"/>
          </p:spPr>
          <p:txBody>
            <a:bodyPr wrap="square" rtlCol="0">
              <a:spAutoFit/>
            </a:bodyPr>
            <a:lstStyle/>
            <a:p>
              <a:r>
                <a:rPr lang="th-TH" sz="3000" b="1" dirty="0">
                  <a:latin typeface="TH SarabunPSK" panose="020B0500040200020003" pitchFamily="34" charset="-34"/>
                  <a:cs typeface="TH SarabunPSK" panose="020B0500040200020003" pitchFamily="34" charset="-34"/>
                </a:rPr>
                <a:t>ลานวัด</a:t>
              </a:r>
            </a:p>
          </p:txBody>
        </p:sp>
        <p:sp>
          <p:nvSpPr>
            <p:cNvPr id="142" name="Oval 141"/>
            <p:cNvSpPr/>
            <p:nvPr/>
          </p:nvSpPr>
          <p:spPr>
            <a:xfrm>
              <a:off x="2286299" y="3110039"/>
              <a:ext cx="682022" cy="682022"/>
            </a:xfrm>
            <a:prstGeom prst="ellipse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143" name="Oval 142"/>
            <p:cNvSpPr/>
            <p:nvPr/>
          </p:nvSpPr>
          <p:spPr>
            <a:xfrm>
              <a:off x="2380033" y="3224537"/>
              <a:ext cx="489497" cy="489497"/>
            </a:xfrm>
            <a:prstGeom prst="ellipse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144" name="Oval 143"/>
            <p:cNvSpPr/>
            <p:nvPr/>
          </p:nvSpPr>
          <p:spPr>
            <a:xfrm>
              <a:off x="2458544" y="3303685"/>
              <a:ext cx="318310" cy="318310"/>
            </a:xfrm>
            <a:prstGeom prst="ellipse">
              <a:avLst/>
            </a:prstGeom>
            <a:solidFill>
              <a:schemeClr val="accent4">
                <a:lumMod val="75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145" name="TextBox 144"/>
            <p:cNvSpPr txBox="1"/>
            <p:nvPr/>
          </p:nvSpPr>
          <p:spPr>
            <a:xfrm>
              <a:off x="2464212" y="2568022"/>
              <a:ext cx="1576012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h-TH" sz="4000" b="1" dirty="0" smtClean="0">
                  <a:latin typeface="TH SarabunPSK" panose="020B0500040200020003" pitchFamily="34" charset="-34"/>
                  <a:cs typeface="TH SarabunPSK" panose="020B0500040200020003" pitchFamily="34" charset="-34"/>
                </a:rPr>
                <a:t>เจดีย์</a:t>
              </a:r>
              <a:endParaRPr lang="th-TH" sz="4000" b="1" dirty="0"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  <p:sp>
          <p:nvSpPr>
            <p:cNvPr id="150" name="Rectangle 149"/>
            <p:cNvSpPr/>
            <p:nvPr/>
          </p:nvSpPr>
          <p:spPr>
            <a:xfrm>
              <a:off x="4038948" y="1982705"/>
              <a:ext cx="1008853" cy="311409"/>
            </a:xfrm>
            <a:prstGeom prst="rect">
              <a:avLst/>
            </a:prstGeom>
            <a:solidFill>
              <a:srgbClr val="FF660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th-TH" sz="2400" b="1" dirty="0" smtClean="0">
                  <a:solidFill>
                    <a:srgbClr val="002060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วิหารพระ</a:t>
              </a:r>
              <a:endParaRPr lang="th-TH" sz="2400" b="1" dirty="0">
                <a:solidFill>
                  <a:srgbClr val="002060"/>
                </a:solidFill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  <p:sp>
          <p:nvSpPr>
            <p:cNvPr id="151" name="Rectangle 150"/>
            <p:cNvSpPr/>
            <p:nvPr/>
          </p:nvSpPr>
          <p:spPr>
            <a:xfrm rot="20653256">
              <a:off x="3750337" y="6254741"/>
              <a:ext cx="335145" cy="2475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152" name="Rectangle 151"/>
            <p:cNvSpPr/>
            <p:nvPr/>
          </p:nvSpPr>
          <p:spPr>
            <a:xfrm rot="20653256">
              <a:off x="3848166" y="5430130"/>
              <a:ext cx="340432" cy="392681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153" name="Rectangle 152"/>
            <p:cNvSpPr/>
            <p:nvPr/>
          </p:nvSpPr>
          <p:spPr>
            <a:xfrm rot="20653256">
              <a:off x="3491647" y="4466675"/>
              <a:ext cx="531737" cy="900147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154" name="Rectangle 153"/>
            <p:cNvSpPr/>
            <p:nvPr/>
          </p:nvSpPr>
          <p:spPr>
            <a:xfrm rot="20653256">
              <a:off x="3685381" y="5510435"/>
              <a:ext cx="139227" cy="392681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155" name="Rectangle 154"/>
            <p:cNvSpPr/>
            <p:nvPr/>
          </p:nvSpPr>
          <p:spPr>
            <a:xfrm>
              <a:off x="3837414" y="1278863"/>
              <a:ext cx="1393574" cy="634830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24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  <p:sp>
          <p:nvSpPr>
            <p:cNvPr id="146" name="TextBox 145"/>
            <p:cNvSpPr txBox="1"/>
            <p:nvPr/>
          </p:nvSpPr>
          <p:spPr>
            <a:xfrm>
              <a:off x="4002852" y="1304517"/>
              <a:ext cx="1059483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h-TH" sz="3600" b="1" dirty="0" smtClean="0">
                  <a:solidFill>
                    <a:srgbClr val="FFFF00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อุโบสถ</a:t>
              </a:r>
              <a:endParaRPr lang="th-TH" sz="3600" b="1" dirty="0">
                <a:solidFill>
                  <a:srgbClr val="FFFF00"/>
                </a:solidFill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  <p:sp>
          <p:nvSpPr>
            <p:cNvPr id="156" name="Rectangle 155"/>
            <p:cNvSpPr/>
            <p:nvPr/>
          </p:nvSpPr>
          <p:spPr>
            <a:xfrm>
              <a:off x="5339751" y="1846973"/>
              <a:ext cx="880805" cy="401243"/>
            </a:xfrm>
            <a:prstGeom prst="rect">
              <a:avLst/>
            </a:prstGeom>
            <a:solidFill>
              <a:srgbClr val="C0000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2400" b="1" dirty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  <p:sp>
          <p:nvSpPr>
            <p:cNvPr id="148" name="TextBox 147"/>
            <p:cNvSpPr txBox="1"/>
            <p:nvPr/>
          </p:nvSpPr>
          <p:spPr>
            <a:xfrm>
              <a:off x="5339744" y="1827709"/>
              <a:ext cx="911509" cy="461665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square" rtlCol="0">
              <a:spAutoFit/>
            </a:bodyPr>
            <a:lstStyle/>
            <a:p>
              <a:r>
                <a:rPr lang="th-TH" sz="2400" b="1" dirty="0" smtClean="0">
                  <a:latin typeface="TH SarabunPSK" panose="020B0500040200020003" pitchFamily="34" charset="-34"/>
                  <a:cs typeface="TH SarabunPSK" panose="020B0500040200020003" pitchFamily="34" charset="-34"/>
                </a:rPr>
                <a:t>ศาลาวัด</a:t>
              </a:r>
              <a:endParaRPr lang="th-TH" sz="2400" b="1" dirty="0"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  <p:sp>
          <p:nvSpPr>
            <p:cNvPr id="157" name="Rectangle 156"/>
            <p:cNvSpPr/>
            <p:nvPr/>
          </p:nvSpPr>
          <p:spPr>
            <a:xfrm rot="21393978">
              <a:off x="6527311" y="2207871"/>
              <a:ext cx="453043" cy="27556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3" name="TextBox 2"/>
            <p:cNvSpPr txBox="1"/>
            <p:nvPr/>
          </p:nvSpPr>
          <p:spPr>
            <a:xfrm rot="20608225">
              <a:off x="3798088" y="6346832"/>
              <a:ext cx="127839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h-TH" sz="1800" dirty="0" smtClean="0">
                  <a:latin typeface="TH SarabunPSK" panose="020B0500040200020003" pitchFamily="34" charset="-34"/>
                  <a:cs typeface="TH SarabunPSK" panose="020B0500040200020003" pitchFamily="34" charset="-34"/>
                </a:rPr>
                <a:t>แฟมิลี่มาร์ท</a:t>
              </a:r>
              <a:endParaRPr lang="th-TH" sz="1800" dirty="0"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  <p:sp>
          <p:nvSpPr>
            <p:cNvPr id="54" name="Rectangle 53"/>
            <p:cNvSpPr/>
            <p:nvPr/>
          </p:nvSpPr>
          <p:spPr>
            <a:xfrm rot="15853232">
              <a:off x="6090692" y="3166700"/>
              <a:ext cx="1942655" cy="831863"/>
            </a:xfrm>
            <a:prstGeom prst="rect">
              <a:avLst/>
            </a:prstGeom>
            <a:solidFill>
              <a:srgbClr val="FFFF00"/>
            </a:solidFill>
            <a:ln w="34925">
              <a:noFill/>
            </a:ln>
            <a:effectLst>
              <a:outerShdw blurRad="225425" dist="50800" dir="5220000" algn="ctr">
                <a:srgbClr val="000000">
                  <a:alpha val="33000"/>
                </a:srgbClr>
              </a:outerShdw>
            </a:effectLst>
            <a:scene3d>
              <a:camera prst="perspectiveFront" fov="3300000">
                <a:rot lat="499300" lon="21000000" rev="130723"/>
              </a:camera>
              <a:lightRig rig="threePt" dir="t"/>
            </a:scene3d>
            <a:sp3d extrusionH="254000" contourW="19050" prstMaterial="dkEdge">
              <a:bevelT w="565150" h="203200"/>
              <a:bevelB w="82550" h="44450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th-TH" sz="2700" b="1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H SarabunPSK" panose="020B0500040200020003" pitchFamily="34" charset="-34"/>
                  <a:cs typeface="TH SarabunPSK" panose="020B0500040200020003" pitchFamily="34" charset="-34"/>
                </a:rPr>
                <a:t>อาคาร </a:t>
              </a:r>
              <a:r>
                <a:rPr lang="en-US" sz="2700" b="1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H SarabunPSK" panose="020B0500040200020003" pitchFamily="34" charset="-34"/>
                  <a:cs typeface="TH SarabunPSK" panose="020B0500040200020003" pitchFamily="34" charset="-34"/>
                </a:rPr>
                <a:t>6</a:t>
              </a:r>
              <a:endParaRPr lang="th-TH" sz="27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21392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 rot="10491730">
            <a:off x="7565960" y="576097"/>
            <a:ext cx="4824667" cy="22762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scene3d>
            <a:camera prst="orthographicFront"/>
            <a:lightRig rig="threePt" dir="t"/>
          </a:scene3d>
          <a:sp3d prstMaterial="matte"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h-TH" sz="2100"/>
          </a:p>
        </p:txBody>
      </p:sp>
      <p:sp>
        <p:nvSpPr>
          <p:cNvPr id="87" name="Rectangle 86"/>
          <p:cNvSpPr/>
          <p:nvPr/>
        </p:nvSpPr>
        <p:spPr>
          <a:xfrm rot="10637210" flipV="1">
            <a:off x="2640194" y="3498878"/>
            <a:ext cx="2053233" cy="251765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scene3d>
            <a:camera prst="orthographicFront"/>
            <a:lightRig rig="threePt" dir="t"/>
          </a:scene3d>
          <a:sp3d prstMaterial="matte"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h-TH" sz="2100"/>
          </a:p>
        </p:txBody>
      </p:sp>
      <p:sp>
        <p:nvSpPr>
          <p:cNvPr id="85" name="Rectangle 84"/>
          <p:cNvSpPr/>
          <p:nvPr/>
        </p:nvSpPr>
        <p:spPr>
          <a:xfrm>
            <a:off x="2712069" y="-726812"/>
            <a:ext cx="12192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2" name="Flowchart: Manual Input 1"/>
          <p:cNvSpPr/>
          <p:nvPr/>
        </p:nvSpPr>
        <p:spPr>
          <a:xfrm rot="21267860" flipV="1">
            <a:off x="2486489" y="557220"/>
            <a:ext cx="4710801" cy="3206466"/>
          </a:xfrm>
          <a:custGeom>
            <a:avLst/>
            <a:gdLst>
              <a:gd name="connsiteX0" fmla="*/ 0 w 10000"/>
              <a:gd name="connsiteY0" fmla="*/ 2000 h 10000"/>
              <a:gd name="connsiteX1" fmla="*/ 10000 w 10000"/>
              <a:gd name="connsiteY1" fmla="*/ 0 h 10000"/>
              <a:gd name="connsiteX2" fmla="*/ 10000 w 10000"/>
              <a:gd name="connsiteY2" fmla="*/ 10000 h 10000"/>
              <a:gd name="connsiteX3" fmla="*/ 0 w 10000"/>
              <a:gd name="connsiteY3" fmla="*/ 10000 h 10000"/>
              <a:gd name="connsiteX4" fmla="*/ 0 w 10000"/>
              <a:gd name="connsiteY4" fmla="*/ 2000 h 10000"/>
              <a:gd name="connsiteX0" fmla="*/ 0 w 10018"/>
              <a:gd name="connsiteY0" fmla="*/ 0 h 8000"/>
              <a:gd name="connsiteX1" fmla="*/ 10018 w 10018"/>
              <a:gd name="connsiteY1" fmla="*/ 34 h 8000"/>
              <a:gd name="connsiteX2" fmla="*/ 10000 w 10018"/>
              <a:gd name="connsiteY2" fmla="*/ 8000 h 8000"/>
              <a:gd name="connsiteX3" fmla="*/ 0 w 10018"/>
              <a:gd name="connsiteY3" fmla="*/ 8000 h 8000"/>
              <a:gd name="connsiteX4" fmla="*/ 0 w 10018"/>
              <a:gd name="connsiteY4" fmla="*/ 0 h 8000"/>
              <a:gd name="connsiteX0" fmla="*/ 0 w 10024"/>
              <a:gd name="connsiteY0" fmla="*/ 1806 h 11806"/>
              <a:gd name="connsiteX1" fmla="*/ 10024 w 10024"/>
              <a:gd name="connsiteY1" fmla="*/ 0 h 11806"/>
              <a:gd name="connsiteX2" fmla="*/ 9982 w 10024"/>
              <a:gd name="connsiteY2" fmla="*/ 11806 h 11806"/>
              <a:gd name="connsiteX3" fmla="*/ 0 w 10024"/>
              <a:gd name="connsiteY3" fmla="*/ 11806 h 11806"/>
              <a:gd name="connsiteX4" fmla="*/ 0 w 10024"/>
              <a:gd name="connsiteY4" fmla="*/ 1806 h 11806"/>
              <a:gd name="connsiteX0" fmla="*/ 0 w 10024"/>
              <a:gd name="connsiteY0" fmla="*/ 1806 h 11806"/>
              <a:gd name="connsiteX1" fmla="*/ 10024 w 10024"/>
              <a:gd name="connsiteY1" fmla="*/ 0 h 11806"/>
              <a:gd name="connsiteX2" fmla="*/ 9982 w 10024"/>
              <a:gd name="connsiteY2" fmla="*/ 11806 h 11806"/>
              <a:gd name="connsiteX3" fmla="*/ 0 w 10024"/>
              <a:gd name="connsiteY3" fmla="*/ 11806 h 11806"/>
              <a:gd name="connsiteX4" fmla="*/ 0 w 10024"/>
              <a:gd name="connsiteY4" fmla="*/ 1806 h 11806"/>
              <a:gd name="connsiteX0" fmla="*/ 89 w 10024"/>
              <a:gd name="connsiteY0" fmla="*/ 1790 h 11806"/>
              <a:gd name="connsiteX1" fmla="*/ 10024 w 10024"/>
              <a:gd name="connsiteY1" fmla="*/ 0 h 11806"/>
              <a:gd name="connsiteX2" fmla="*/ 9982 w 10024"/>
              <a:gd name="connsiteY2" fmla="*/ 11806 h 11806"/>
              <a:gd name="connsiteX3" fmla="*/ 0 w 10024"/>
              <a:gd name="connsiteY3" fmla="*/ 11806 h 11806"/>
              <a:gd name="connsiteX4" fmla="*/ 89 w 10024"/>
              <a:gd name="connsiteY4" fmla="*/ 1790 h 11806"/>
              <a:gd name="connsiteX0" fmla="*/ 89 w 10024"/>
              <a:gd name="connsiteY0" fmla="*/ 1790 h 11806"/>
              <a:gd name="connsiteX1" fmla="*/ 10024 w 10024"/>
              <a:gd name="connsiteY1" fmla="*/ 0 h 11806"/>
              <a:gd name="connsiteX2" fmla="*/ 9982 w 10024"/>
              <a:gd name="connsiteY2" fmla="*/ 11806 h 11806"/>
              <a:gd name="connsiteX3" fmla="*/ 0 w 10024"/>
              <a:gd name="connsiteY3" fmla="*/ 11806 h 11806"/>
              <a:gd name="connsiteX4" fmla="*/ 89 w 10024"/>
              <a:gd name="connsiteY4" fmla="*/ 1790 h 11806"/>
              <a:gd name="connsiteX0" fmla="*/ 80 w 10024"/>
              <a:gd name="connsiteY0" fmla="*/ 1630 h 11806"/>
              <a:gd name="connsiteX1" fmla="*/ 10024 w 10024"/>
              <a:gd name="connsiteY1" fmla="*/ 0 h 11806"/>
              <a:gd name="connsiteX2" fmla="*/ 9982 w 10024"/>
              <a:gd name="connsiteY2" fmla="*/ 11806 h 11806"/>
              <a:gd name="connsiteX3" fmla="*/ 0 w 10024"/>
              <a:gd name="connsiteY3" fmla="*/ 11806 h 11806"/>
              <a:gd name="connsiteX4" fmla="*/ 80 w 10024"/>
              <a:gd name="connsiteY4" fmla="*/ 1630 h 11806"/>
              <a:gd name="connsiteX0" fmla="*/ 80 w 10024"/>
              <a:gd name="connsiteY0" fmla="*/ 1630 h 11806"/>
              <a:gd name="connsiteX1" fmla="*/ 10024 w 10024"/>
              <a:gd name="connsiteY1" fmla="*/ 0 h 11806"/>
              <a:gd name="connsiteX2" fmla="*/ 9982 w 10024"/>
              <a:gd name="connsiteY2" fmla="*/ 11806 h 11806"/>
              <a:gd name="connsiteX3" fmla="*/ 0 w 10024"/>
              <a:gd name="connsiteY3" fmla="*/ 11806 h 11806"/>
              <a:gd name="connsiteX4" fmla="*/ 80 w 10024"/>
              <a:gd name="connsiteY4" fmla="*/ 1630 h 11806"/>
              <a:gd name="connsiteX0" fmla="*/ 80 w 10024"/>
              <a:gd name="connsiteY0" fmla="*/ 1630 h 11806"/>
              <a:gd name="connsiteX1" fmla="*/ 10024 w 10024"/>
              <a:gd name="connsiteY1" fmla="*/ 0 h 11806"/>
              <a:gd name="connsiteX2" fmla="*/ 9982 w 10024"/>
              <a:gd name="connsiteY2" fmla="*/ 11806 h 11806"/>
              <a:gd name="connsiteX3" fmla="*/ 0 w 10024"/>
              <a:gd name="connsiteY3" fmla="*/ 11806 h 11806"/>
              <a:gd name="connsiteX4" fmla="*/ 80 w 10024"/>
              <a:gd name="connsiteY4" fmla="*/ 1630 h 11806"/>
              <a:gd name="connsiteX0" fmla="*/ 80 w 10024"/>
              <a:gd name="connsiteY0" fmla="*/ 1630 h 11806"/>
              <a:gd name="connsiteX1" fmla="*/ 10024 w 10024"/>
              <a:gd name="connsiteY1" fmla="*/ 0 h 11806"/>
              <a:gd name="connsiteX2" fmla="*/ 9982 w 10024"/>
              <a:gd name="connsiteY2" fmla="*/ 11806 h 11806"/>
              <a:gd name="connsiteX3" fmla="*/ 0 w 10024"/>
              <a:gd name="connsiteY3" fmla="*/ 11806 h 11806"/>
              <a:gd name="connsiteX4" fmla="*/ 80 w 10024"/>
              <a:gd name="connsiteY4" fmla="*/ 1630 h 118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024" h="11806">
                <a:moveTo>
                  <a:pt x="80" y="1630"/>
                </a:moveTo>
                <a:cubicBezTo>
                  <a:pt x="3221" y="1163"/>
                  <a:pt x="6662" y="1365"/>
                  <a:pt x="10024" y="0"/>
                </a:cubicBezTo>
                <a:cubicBezTo>
                  <a:pt x="10018" y="3318"/>
                  <a:pt x="9988" y="8487"/>
                  <a:pt x="9982" y="11806"/>
                </a:cubicBezTo>
                <a:lnTo>
                  <a:pt x="0" y="11806"/>
                </a:lnTo>
                <a:cubicBezTo>
                  <a:pt x="30" y="8467"/>
                  <a:pt x="50" y="4969"/>
                  <a:pt x="80" y="1630"/>
                </a:cubicBezTo>
                <a:close/>
              </a:path>
            </a:pathLst>
          </a:custGeom>
          <a:solidFill>
            <a:schemeClr val="bg1"/>
          </a:solidFill>
          <a:ln w="19050">
            <a:solidFill>
              <a:schemeClr val="tx1">
                <a:lumMod val="95000"/>
                <a:lumOff val="5000"/>
              </a:schemeClr>
            </a:solidFill>
          </a:ln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h-TH" sz="2100"/>
          </a:p>
        </p:txBody>
      </p:sp>
      <p:sp>
        <p:nvSpPr>
          <p:cNvPr id="3" name="Rectangle 2"/>
          <p:cNvSpPr/>
          <p:nvPr/>
        </p:nvSpPr>
        <p:spPr>
          <a:xfrm rot="21435492" flipV="1">
            <a:off x="9955978" y="1388404"/>
            <a:ext cx="132326" cy="65404"/>
          </a:xfrm>
          <a:prstGeom prst="rect">
            <a:avLst/>
          </a:prstGeom>
          <a:solidFill>
            <a:srgbClr val="00B0F0"/>
          </a:solidFill>
          <a:ln w="34925"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h-TH" sz="1500" b="1" dirty="0">
              <a:ln w="0"/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Rectangle 3"/>
          <p:cNvSpPr/>
          <p:nvPr/>
        </p:nvSpPr>
        <p:spPr>
          <a:xfrm rot="21435492" flipV="1">
            <a:off x="9797305" y="1411650"/>
            <a:ext cx="132326" cy="65404"/>
          </a:xfrm>
          <a:prstGeom prst="rect">
            <a:avLst/>
          </a:prstGeom>
          <a:solidFill>
            <a:srgbClr val="00B0F0"/>
          </a:solidFill>
          <a:ln w="34925">
            <a:noFill/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h-TH" sz="1500" b="1" dirty="0">
              <a:ln w="0"/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5" name="Rectangle 4"/>
          <p:cNvSpPr/>
          <p:nvPr/>
        </p:nvSpPr>
        <p:spPr>
          <a:xfrm rot="16038383">
            <a:off x="7608084" y="1720589"/>
            <a:ext cx="391696" cy="10214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scene3d>
            <a:camera prst="orthographicFront"/>
            <a:lightRig rig="threePt" dir="t"/>
          </a:scene3d>
          <a:sp3d prstMaterial="matte"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h-TH" sz="2100"/>
          </a:p>
        </p:txBody>
      </p:sp>
      <p:sp>
        <p:nvSpPr>
          <p:cNvPr id="7" name="Rectangle 6"/>
          <p:cNvSpPr/>
          <p:nvPr/>
        </p:nvSpPr>
        <p:spPr>
          <a:xfrm rot="15112282">
            <a:off x="3716818" y="4656024"/>
            <a:ext cx="2689059" cy="232446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scene3d>
            <a:camera prst="orthographicFront"/>
            <a:lightRig rig="threePt" dir="t"/>
          </a:scene3d>
          <a:sp3d prstMaterial="matte"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h-TH" sz="2100"/>
          </a:p>
        </p:txBody>
      </p:sp>
      <p:sp>
        <p:nvSpPr>
          <p:cNvPr id="8" name="Rectangle 7"/>
          <p:cNvSpPr/>
          <p:nvPr/>
        </p:nvSpPr>
        <p:spPr>
          <a:xfrm rot="5047264">
            <a:off x="7922777" y="3077500"/>
            <a:ext cx="713140" cy="14907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95000"/>
                <a:lumOff val="5000"/>
              </a:schemeClr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h-TH" sz="1350" dirty="0">
              <a:ln w="0"/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9" name="Right Triangle 8"/>
          <p:cNvSpPr/>
          <p:nvPr/>
        </p:nvSpPr>
        <p:spPr>
          <a:xfrm rot="20511943">
            <a:off x="8733292" y="3137307"/>
            <a:ext cx="2347204" cy="445201"/>
          </a:xfrm>
          <a:prstGeom prst="rtTriangle">
            <a:avLst/>
          </a:prstGeom>
          <a:noFill/>
          <a:ln>
            <a:solidFill>
              <a:schemeClr val="tx1">
                <a:lumMod val="95000"/>
                <a:lumOff val="5000"/>
              </a:schemeClr>
            </a:solidFill>
          </a:ln>
          <a:scene3d>
            <a:camera prst="orthographicFront"/>
            <a:lightRig rig="threePt" dir="t"/>
          </a:scene3d>
          <a:sp3d prstMaterial="matte"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h-TH" sz="2100"/>
          </a:p>
        </p:txBody>
      </p:sp>
      <p:sp>
        <p:nvSpPr>
          <p:cNvPr id="10" name="Right Triangle 9"/>
          <p:cNvSpPr/>
          <p:nvPr/>
        </p:nvSpPr>
        <p:spPr>
          <a:xfrm rot="20701169">
            <a:off x="5967191" y="3382551"/>
            <a:ext cx="1161936" cy="461728"/>
          </a:xfrm>
          <a:prstGeom prst="rtTriangle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  <a:scene3d>
            <a:camera prst="orthographicFront"/>
            <a:lightRig rig="threePt" dir="t"/>
          </a:scene3d>
          <a:sp3d prstMaterial="matte"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h-TH" sz="12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1" name="Rectangle 10"/>
          <p:cNvSpPr/>
          <p:nvPr/>
        </p:nvSpPr>
        <p:spPr>
          <a:xfrm rot="271842" flipV="1">
            <a:off x="5900208" y="3496818"/>
            <a:ext cx="1381831" cy="45719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scene3d>
            <a:camera prst="orthographicFront"/>
            <a:lightRig rig="threePt" dir="t"/>
          </a:scene3d>
          <a:sp3d prstMaterial="matte"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h-TH" sz="2100"/>
          </a:p>
        </p:txBody>
      </p:sp>
      <p:sp>
        <p:nvSpPr>
          <p:cNvPr id="13" name="Rectangle 12"/>
          <p:cNvSpPr/>
          <p:nvPr/>
        </p:nvSpPr>
        <p:spPr>
          <a:xfrm rot="18796251">
            <a:off x="12962032" y="2179661"/>
            <a:ext cx="1298008" cy="25548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scene3d>
            <a:camera prst="orthographicFront"/>
            <a:lightRig rig="threePt" dir="t"/>
          </a:scene3d>
          <a:sp3d prstMaterial="matte"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h-TH" sz="2100"/>
          </a:p>
        </p:txBody>
      </p:sp>
      <p:sp>
        <p:nvSpPr>
          <p:cNvPr id="14" name="Rectangle 13"/>
          <p:cNvSpPr/>
          <p:nvPr/>
        </p:nvSpPr>
        <p:spPr>
          <a:xfrm rot="21274694">
            <a:off x="7190883" y="1975165"/>
            <a:ext cx="877763" cy="188936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scene3d>
            <a:camera prst="orthographicFront"/>
            <a:lightRig rig="threePt" dir="t"/>
          </a:scene3d>
          <a:sp3d prstMaterial="matte"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h-TH" sz="2100"/>
          </a:p>
        </p:txBody>
      </p:sp>
      <p:sp>
        <p:nvSpPr>
          <p:cNvPr id="15" name="Rectangle 14"/>
          <p:cNvSpPr/>
          <p:nvPr/>
        </p:nvSpPr>
        <p:spPr>
          <a:xfrm rot="21294446">
            <a:off x="7351008" y="934612"/>
            <a:ext cx="2212992" cy="571498"/>
          </a:xfrm>
          <a:prstGeom prst="rect">
            <a:avLst/>
          </a:prstGeom>
          <a:noFill/>
          <a:ln w="12700">
            <a:solidFill>
              <a:schemeClr val="tx1">
                <a:lumMod val="95000"/>
                <a:lumOff val="5000"/>
              </a:schemeClr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h-TH" sz="2000" b="1" dirty="0">
                <a:ln w="0"/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อาคาร </a:t>
            </a:r>
            <a:r>
              <a:rPr lang="en-US" sz="2000" b="1" dirty="0">
                <a:ln w="0"/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1</a:t>
            </a:r>
            <a:endParaRPr lang="th-TH" sz="2000" b="1" dirty="0">
              <a:ln w="0"/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6" name="Rectangle 15"/>
          <p:cNvSpPr/>
          <p:nvPr/>
        </p:nvSpPr>
        <p:spPr>
          <a:xfrm rot="21251354">
            <a:off x="9646921" y="713427"/>
            <a:ext cx="2184313" cy="579156"/>
          </a:xfrm>
          <a:prstGeom prst="rect">
            <a:avLst/>
          </a:prstGeom>
          <a:noFill/>
          <a:ln w="12700">
            <a:solidFill>
              <a:schemeClr val="tx1">
                <a:lumMod val="95000"/>
                <a:lumOff val="5000"/>
              </a:schemeClr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h-TH" sz="2000" b="1" dirty="0">
                <a:ln w="0"/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อาคาร </a:t>
            </a:r>
            <a:r>
              <a:rPr lang="en-US" sz="2000" b="1" dirty="0">
                <a:ln w="0"/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</a:t>
            </a:r>
            <a:endParaRPr lang="th-TH" sz="2000" b="1" dirty="0">
              <a:ln w="0"/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7" name="Rectangle 16"/>
          <p:cNvSpPr/>
          <p:nvPr/>
        </p:nvSpPr>
        <p:spPr>
          <a:xfrm rot="3953303">
            <a:off x="11660278" y="1411074"/>
            <a:ext cx="1522049" cy="582937"/>
          </a:xfrm>
          <a:prstGeom prst="rect">
            <a:avLst/>
          </a:prstGeom>
          <a:noFill/>
          <a:ln w="12700"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h-TH" sz="2000" b="1" dirty="0">
                <a:ln w="0"/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อาคาร </a:t>
            </a:r>
            <a:r>
              <a:rPr lang="en-US" sz="2000" b="1" dirty="0">
                <a:ln w="0"/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3</a:t>
            </a:r>
            <a:endParaRPr lang="th-TH" sz="2000" b="1" dirty="0">
              <a:ln w="0"/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8" name="Rectangle 17"/>
          <p:cNvSpPr/>
          <p:nvPr/>
        </p:nvSpPr>
        <p:spPr>
          <a:xfrm rot="3971502">
            <a:off x="11070977" y="1782847"/>
            <a:ext cx="1611561" cy="579868"/>
          </a:xfrm>
          <a:prstGeom prst="rect">
            <a:avLst/>
          </a:prstGeom>
          <a:noFill/>
          <a:ln w="12700"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h-TH" sz="2000" b="1" dirty="0">
                <a:ln w="0"/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อาคาร </a:t>
            </a:r>
            <a:r>
              <a:rPr lang="en-US" sz="2000" b="1" dirty="0">
                <a:ln w="0"/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4</a:t>
            </a:r>
            <a:endParaRPr lang="th-TH" sz="2000" b="1" dirty="0">
              <a:ln w="0"/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9" name="Rectangle 18"/>
          <p:cNvSpPr/>
          <p:nvPr/>
        </p:nvSpPr>
        <p:spPr>
          <a:xfrm rot="4049600">
            <a:off x="11388796" y="2613529"/>
            <a:ext cx="511330" cy="23807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95000"/>
                <a:lumOff val="5000"/>
              </a:schemeClr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h-TH" sz="1050" dirty="0">
                <a:ln w="0"/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บ้านพักครู</a:t>
            </a:r>
          </a:p>
        </p:txBody>
      </p:sp>
      <p:cxnSp>
        <p:nvCxnSpPr>
          <p:cNvPr id="20" name="Straight Connector 19"/>
          <p:cNvCxnSpPr/>
          <p:nvPr/>
        </p:nvCxnSpPr>
        <p:spPr>
          <a:xfrm flipV="1">
            <a:off x="5287608" y="4347444"/>
            <a:ext cx="2444727" cy="820262"/>
          </a:xfrm>
          <a:prstGeom prst="line">
            <a:avLst/>
          </a:prstGeom>
          <a:ln/>
          <a:scene3d>
            <a:camera prst="orthographicFront"/>
            <a:lightRig rig="threePt" dir="t"/>
          </a:scene3d>
          <a:sp3d prstMaterial="matte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 flipV="1">
            <a:off x="12241369" y="569459"/>
            <a:ext cx="999202" cy="1946780"/>
          </a:xfrm>
          <a:prstGeom prst="line">
            <a:avLst/>
          </a:prstGeom>
          <a:ln/>
          <a:scene3d>
            <a:camera prst="orthographicFront"/>
            <a:lightRig rig="threePt" dir="t"/>
          </a:scene3d>
          <a:sp3d prstMaterial="matte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flipV="1">
            <a:off x="7132657" y="572532"/>
            <a:ext cx="5113770" cy="456167"/>
          </a:xfrm>
          <a:prstGeom prst="line">
            <a:avLst/>
          </a:prstGeom>
          <a:ln w="12700"/>
          <a:scene3d>
            <a:camera prst="orthographicFront"/>
            <a:lightRig rig="threePt" dir="t"/>
          </a:scene3d>
          <a:sp3d prstMaterial="matte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7202276" y="2186415"/>
            <a:ext cx="121445" cy="1350481"/>
          </a:xfrm>
          <a:prstGeom prst="line">
            <a:avLst/>
          </a:prstGeom>
          <a:ln/>
          <a:scene3d>
            <a:camera prst="orthographicFront"/>
            <a:lightRig rig="threePt" dir="t"/>
          </a:scene3d>
          <a:sp3d prstMaterial="matte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 rot="15992712">
            <a:off x="6979017" y="1266004"/>
            <a:ext cx="558595" cy="14015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95000"/>
                <a:lumOff val="5000"/>
              </a:schemeClr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h-TH" sz="2700" b="1" dirty="0">
              <a:ln w="0"/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25" name="Rectangle 24"/>
          <p:cNvSpPr/>
          <p:nvPr/>
        </p:nvSpPr>
        <p:spPr>
          <a:xfrm rot="20899427">
            <a:off x="11841945" y="604461"/>
            <a:ext cx="415445" cy="21799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h-TH" sz="1500" b="1" dirty="0">
                <a:ln w="0"/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สุขา</a:t>
            </a:r>
          </a:p>
        </p:txBody>
      </p:sp>
      <p:cxnSp>
        <p:nvCxnSpPr>
          <p:cNvPr id="27" name="Straight Connector 26"/>
          <p:cNvCxnSpPr/>
          <p:nvPr/>
        </p:nvCxnSpPr>
        <p:spPr>
          <a:xfrm>
            <a:off x="4857959" y="3774273"/>
            <a:ext cx="445952" cy="1400399"/>
          </a:xfrm>
          <a:prstGeom prst="line">
            <a:avLst/>
          </a:prstGeom>
          <a:ln/>
          <a:scene3d>
            <a:camera prst="orthographicFront"/>
            <a:lightRig rig="threePt" dir="t"/>
          </a:scene3d>
          <a:sp3d prstMaterial="matte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8" name="Rectangle 27"/>
          <p:cNvSpPr/>
          <p:nvPr/>
        </p:nvSpPr>
        <p:spPr>
          <a:xfrm rot="21147762">
            <a:off x="8394328" y="2562802"/>
            <a:ext cx="3034143" cy="698004"/>
          </a:xfrm>
          <a:prstGeom prst="rect">
            <a:avLst/>
          </a:prstGeom>
          <a:noFill/>
          <a:ln w="12700"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h-TH" sz="2000" b="1" dirty="0">
                <a:ln w="0"/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อาคาร </a:t>
            </a:r>
            <a:r>
              <a:rPr lang="en-US" sz="2000" b="1" dirty="0">
                <a:ln w="0"/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5</a:t>
            </a:r>
            <a:endParaRPr lang="th-TH" sz="2000" b="1" dirty="0">
              <a:ln w="0"/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29" name="Rectangle 28"/>
          <p:cNvSpPr/>
          <p:nvPr/>
        </p:nvSpPr>
        <p:spPr>
          <a:xfrm rot="21174058">
            <a:off x="8119463" y="1738609"/>
            <a:ext cx="2741900" cy="812867"/>
          </a:xfrm>
          <a:prstGeom prst="rect">
            <a:avLst/>
          </a:prstGeom>
          <a:noFill/>
          <a:ln w="12700"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h-TH" sz="2000" b="1" dirty="0" smtClean="0">
                <a:ln w="0"/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โดมหลังคาโค้ง</a:t>
            </a:r>
          </a:p>
          <a:p>
            <a:pPr algn="ctr"/>
            <a:r>
              <a:rPr lang="th-TH" sz="1800" b="1" dirty="0" smtClean="0">
                <a:ln w="0"/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(อาคารอเนกประสงค์)</a:t>
            </a:r>
            <a:endParaRPr lang="th-TH" sz="1800" b="1" dirty="0">
              <a:ln w="0"/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0" name="Rectangle 29"/>
          <p:cNvSpPr/>
          <p:nvPr/>
        </p:nvSpPr>
        <p:spPr>
          <a:xfrm rot="21268120">
            <a:off x="10721316" y="1277205"/>
            <a:ext cx="504678" cy="25184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h-TH" sz="1600" dirty="0">
              <a:ln w="0"/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1" name="Rectangle 30"/>
          <p:cNvSpPr/>
          <p:nvPr/>
        </p:nvSpPr>
        <p:spPr>
          <a:xfrm rot="20141777">
            <a:off x="12577293" y="2388487"/>
            <a:ext cx="540742" cy="22907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95000"/>
                <a:lumOff val="5000"/>
              </a:schemeClr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h-TH" sz="1500" b="1" dirty="0">
                <a:ln w="0"/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สุขา</a:t>
            </a:r>
          </a:p>
        </p:txBody>
      </p:sp>
      <p:sp>
        <p:nvSpPr>
          <p:cNvPr id="32" name="Rectangle 31"/>
          <p:cNvSpPr/>
          <p:nvPr/>
        </p:nvSpPr>
        <p:spPr>
          <a:xfrm rot="15853232">
            <a:off x="6896678" y="2671490"/>
            <a:ext cx="1770497" cy="773578"/>
          </a:xfrm>
          <a:prstGeom prst="rect">
            <a:avLst/>
          </a:prstGeom>
          <a:noFill/>
          <a:ln w="12700"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h-TH" sz="2000" b="1" dirty="0">
                <a:ln w="0"/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อาคาร </a:t>
            </a:r>
            <a:r>
              <a:rPr lang="en-US" sz="2000" b="1" dirty="0">
                <a:ln w="0"/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6</a:t>
            </a:r>
            <a:endParaRPr lang="th-TH" sz="2000" b="1" dirty="0">
              <a:ln w="0"/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3" name="Rectangle 32"/>
          <p:cNvSpPr/>
          <p:nvPr/>
        </p:nvSpPr>
        <p:spPr>
          <a:xfrm rot="21308303">
            <a:off x="7873156" y="1622784"/>
            <a:ext cx="558276" cy="212115"/>
          </a:xfrm>
          <a:prstGeom prst="rect">
            <a:avLst/>
          </a:prstGeom>
          <a:noFill/>
          <a:ln w="12700">
            <a:solidFill>
              <a:schemeClr val="tx1"/>
            </a:solidFill>
          </a:ln>
          <a:scene3d>
            <a:camera prst="orthographicFront"/>
            <a:lightRig rig="threePt" dir="t"/>
          </a:scene3d>
          <a:sp3d prstMaterial="matte"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h-TH" sz="1050" dirty="0">
                <a:ln w="0"/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สวนหย่อม</a:t>
            </a:r>
          </a:p>
        </p:txBody>
      </p:sp>
      <p:sp>
        <p:nvSpPr>
          <p:cNvPr id="34" name="Rectangle 33"/>
          <p:cNvSpPr/>
          <p:nvPr/>
        </p:nvSpPr>
        <p:spPr>
          <a:xfrm rot="20760655">
            <a:off x="4994768" y="3693263"/>
            <a:ext cx="973445" cy="541736"/>
          </a:xfrm>
          <a:prstGeom prst="rect">
            <a:avLst/>
          </a:prstGeom>
          <a:noFill/>
          <a:ln w="12700"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h-TH" sz="1500" b="1" dirty="0">
                <a:ln w="0"/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อาคาร</a:t>
            </a:r>
          </a:p>
          <a:p>
            <a:pPr algn="ctr"/>
            <a:r>
              <a:rPr lang="th-TH" sz="1500" b="1" dirty="0">
                <a:ln w="0"/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วิทยาศาสตร์</a:t>
            </a:r>
          </a:p>
        </p:txBody>
      </p:sp>
      <p:sp>
        <p:nvSpPr>
          <p:cNvPr id="35" name="Rectangle 34"/>
          <p:cNvSpPr/>
          <p:nvPr/>
        </p:nvSpPr>
        <p:spPr>
          <a:xfrm rot="20652904">
            <a:off x="5370395" y="4034090"/>
            <a:ext cx="2127371" cy="554886"/>
          </a:xfrm>
          <a:prstGeom prst="rect">
            <a:avLst/>
          </a:prstGeom>
          <a:noFill/>
          <a:ln w="12700"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h-TH" sz="2000" b="1" dirty="0">
                <a:ln w="0"/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อาคาร </a:t>
            </a:r>
            <a:r>
              <a:rPr lang="en-US" sz="2000" b="1" dirty="0">
                <a:ln w="0"/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7</a:t>
            </a:r>
            <a:endParaRPr lang="th-TH" sz="2000" b="1" dirty="0">
              <a:ln w="0"/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6" name="Rectangle 35"/>
          <p:cNvSpPr/>
          <p:nvPr/>
        </p:nvSpPr>
        <p:spPr>
          <a:xfrm rot="4534760">
            <a:off x="5012909" y="4556825"/>
            <a:ext cx="511330" cy="20946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95000"/>
                <a:lumOff val="5000"/>
              </a:schemeClr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h-TH" sz="1350" b="1" dirty="0">
                <a:ln w="0"/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สุขา</a:t>
            </a:r>
          </a:p>
        </p:txBody>
      </p:sp>
      <p:cxnSp>
        <p:nvCxnSpPr>
          <p:cNvPr id="38" name="Straight Connector 37"/>
          <p:cNvCxnSpPr/>
          <p:nvPr/>
        </p:nvCxnSpPr>
        <p:spPr>
          <a:xfrm>
            <a:off x="7137623" y="1025572"/>
            <a:ext cx="57722" cy="985267"/>
          </a:xfrm>
          <a:prstGeom prst="line">
            <a:avLst/>
          </a:prstGeom>
          <a:ln/>
          <a:scene3d>
            <a:camera prst="orthographicFront"/>
            <a:lightRig rig="threePt" dir="t"/>
          </a:scene3d>
          <a:sp3d prstMaterial="matte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9" name="Right Arrow 38"/>
          <p:cNvSpPr/>
          <p:nvPr/>
        </p:nvSpPr>
        <p:spPr>
          <a:xfrm rot="21423952">
            <a:off x="5949267" y="1971170"/>
            <a:ext cx="1183418" cy="445617"/>
          </a:xfrm>
          <a:prstGeom prst="rightArrow">
            <a:avLst>
              <a:gd name="adj1" fmla="val 50000"/>
              <a:gd name="adj2" fmla="val 38199"/>
            </a:avLst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h-TH" sz="2000" dirty="0" smtClean="0">
                <a:ln w="0"/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ทางเข้า รร.</a:t>
            </a:r>
            <a:endParaRPr lang="th-TH" sz="2000" dirty="0">
              <a:ln w="0"/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0" name="Oval 39"/>
          <p:cNvSpPr/>
          <p:nvPr/>
        </p:nvSpPr>
        <p:spPr>
          <a:xfrm>
            <a:off x="4800260" y="3118443"/>
            <a:ext cx="323168" cy="292082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h-TH" sz="2100"/>
          </a:p>
        </p:txBody>
      </p:sp>
      <p:pic>
        <p:nvPicPr>
          <p:cNvPr id="41" name="Picture 2" descr="à¸à¸¥à¸à¸²à¸£à¸à¹à¸à¸«à¸²à¸£à¸¹à¸à¸ à¸²à¸à¸ªà¸³à¸«à¸£à¸±à¸ à¸à¹à¸à¹à¸¡à¹ 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91080" y="2962338"/>
            <a:ext cx="325571" cy="311327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 prstMaterial="matte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2" name="TextBox 41"/>
          <p:cNvSpPr txBox="1"/>
          <p:nvPr/>
        </p:nvSpPr>
        <p:spPr>
          <a:xfrm>
            <a:off x="5111519" y="2928614"/>
            <a:ext cx="694385" cy="369332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 prstMaterial="matte"/>
        </p:spPr>
        <p:txBody>
          <a:bodyPr wrap="square" rtlCol="0">
            <a:spAutoFit/>
          </a:bodyPr>
          <a:lstStyle/>
          <a:p>
            <a:r>
              <a:rPr lang="th-TH" sz="18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ต้นโพธิ์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4809851" y="2173809"/>
            <a:ext cx="1142913" cy="553998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 prstMaterial="matte"/>
        </p:spPr>
        <p:txBody>
          <a:bodyPr wrap="square" rtlCol="0">
            <a:spAutoFit/>
          </a:bodyPr>
          <a:lstStyle/>
          <a:p>
            <a:r>
              <a:rPr lang="th-TH" sz="3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ลานวัด</a:t>
            </a:r>
          </a:p>
        </p:txBody>
      </p:sp>
      <p:sp>
        <p:nvSpPr>
          <p:cNvPr id="44" name="Left Brace 43"/>
          <p:cNvSpPr/>
          <p:nvPr/>
        </p:nvSpPr>
        <p:spPr>
          <a:xfrm rot="5400000">
            <a:off x="6496513" y="3208481"/>
            <a:ext cx="49715" cy="246251"/>
          </a:xfrm>
          <a:prstGeom prst="leftBrace">
            <a:avLst>
              <a:gd name="adj1" fmla="val 3179"/>
              <a:gd name="adj2" fmla="val 47709"/>
            </a:avLst>
          </a:prstGeom>
          <a:scene3d>
            <a:camera prst="orthographicFront"/>
            <a:lightRig rig="threePt" dir="t"/>
          </a:scene3d>
          <a:sp3d prstMaterial="matte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h-TH" sz="2100"/>
          </a:p>
        </p:txBody>
      </p:sp>
      <p:sp>
        <p:nvSpPr>
          <p:cNvPr id="46" name="Rectangle 45"/>
          <p:cNvSpPr/>
          <p:nvPr/>
        </p:nvSpPr>
        <p:spPr>
          <a:xfrm rot="21308303">
            <a:off x="9078061" y="1510531"/>
            <a:ext cx="528001" cy="212115"/>
          </a:xfrm>
          <a:prstGeom prst="rect">
            <a:avLst/>
          </a:prstGeom>
          <a:noFill/>
          <a:ln w="12700">
            <a:solidFill>
              <a:schemeClr val="tx1"/>
            </a:solidFill>
          </a:ln>
          <a:scene3d>
            <a:camera prst="orthographicFront"/>
            <a:lightRig rig="threePt" dir="t"/>
          </a:scene3d>
          <a:sp3d prstMaterial="matte"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h-TH" sz="1050" dirty="0">
                <a:ln w="0"/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สวนหย่อม</a:t>
            </a:r>
          </a:p>
        </p:txBody>
      </p:sp>
      <p:sp>
        <p:nvSpPr>
          <p:cNvPr id="47" name="Rectangle 46"/>
          <p:cNvSpPr/>
          <p:nvPr/>
        </p:nvSpPr>
        <p:spPr>
          <a:xfrm rot="21308303">
            <a:off x="8498230" y="1563920"/>
            <a:ext cx="528001" cy="212115"/>
          </a:xfrm>
          <a:prstGeom prst="rect">
            <a:avLst/>
          </a:prstGeom>
          <a:noFill/>
          <a:ln w="12700">
            <a:solidFill>
              <a:schemeClr val="tx1"/>
            </a:solidFill>
          </a:ln>
          <a:scene3d>
            <a:camera prst="orthographicFront"/>
            <a:lightRig rig="threePt" dir="t"/>
          </a:scene3d>
          <a:sp3d prstMaterial="matte"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h-TH" sz="1050" dirty="0">
                <a:ln w="0"/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สวนหย่อม</a:t>
            </a:r>
          </a:p>
        </p:txBody>
      </p:sp>
      <p:pic>
        <p:nvPicPr>
          <p:cNvPr id="48" name="Picture 12" descr="à¸à¸¥à¸à¸²à¸£à¸à¹à¸à¸«à¸²à¸£à¸¹à¸à¸ à¸²à¸à¸ªà¸³à¸«à¸£à¸±à¸ à¸à¸à¸à¸²à¸à¸´ 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49288" y="1456585"/>
            <a:ext cx="131497" cy="310938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 prstMaterial="matte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9" name="Rectangle 48"/>
          <p:cNvSpPr/>
          <p:nvPr/>
        </p:nvSpPr>
        <p:spPr>
          <a:xfrm rot="21238451">
            <a:off x="9954641" y="1462699"/>
            <a:ext cx="406901" cy="117743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95000"/>
                <a:lumOff val="5000"/>
              </a:schemeClr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h-TH" sz="1050" dirty="0">
                <a:ln w="0"/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หอพระ</a:t>
            </a:r>
          </a:p>
        </p:txBody>
      </p:sp>
      <p:sp>
        <p:nvSpPr>
          <p:cNvPr id="50" name="Rectangle 49"/>
          <p:cNvSpPr/>
          <p:nvPr/>
        </p:nvSpPr>
        <p:spPr>
          <a:xfrm rot="16200000">
            <a:off x="10408373" y="1334303"/>
            <a:ext cx="125173" cy="126622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solidFill>
              <a:schemeClr val="accent2">
                <a:lumMod val="50000"/>
              </a:schemeClr>
            </a:solidFill>
          </a:ln>
          <a:scene3d>
            <a:camera prst="orthographicFront"/>
            <a:lightRig rig="threePt" dir="t"/>
          </a:scene3d>
          <a:sp3d prstMaterial="matte"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h-TH" sz="2100"/>
          </a:p>
        </p:txBody>
      </p:sp>
      <p:sp>
        <p:nvSpPr>
          <p:cNvPr id="51" name="Rectangle 50"/>
          <p:cNvSpPr/>
          <p:nvPr/>
        </p:nvSpPr>
        <p:spPr>
          <a:xfrm rot="20899427">
            <a:off x="11897876" y="838544"/>
            <a:ext cx="316247" cy="11718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95000"/>
                <a:lumOff val="5000"/>
              </a:schemeClr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h-TH" sz="1500" dirty="0">
              <a:ln w="0"/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52" name="Rectangle 51"/>
          <p:cNvSpPr/>
          <p:nvPr/>
        </p:nvSpPr>
        <p:spPr>
          <a:xfrm rot="14953099">
            <a:off x="5288442" y="4954253"/>
            <a:ext cx="114175" cy="112153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accent1">
                <a:lumMod val="75000"/>
              </a:schemeClr>
            </a:solidFill>
          </a:ln>
          <a:scene3d>
            <a:camera prst="orthographicFront"/>
            <a:lightRig rig="threePt" dir="t"/>
          </a:scene3d>
          <a:sp3d prstMaterial="matte"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h-TH" sz="2100"/>
          </a:p>
        </p:txBody>
      </p:sp>
      <p:sp>
        <p:nvSpPr>
          <p:cNvPr id="53" name="Rectangle 52"/>
          <p:cNvSpPr/>
          <p:nvPr/>
        </p:nvSpPr>
        <p:spPr>
          <a:xfrm rot="20652904">
            <a:off x="6029945" y="3828758"/>
            <a:ext cx="1417677" cy="11121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95000"/>
                <a:lumOff val="5000"/>
              </a:schemeClr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h-TH" sz="2700" b="1" dirty="0">
              <a:ln w="0"/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cxnSp>
        <p:nvCxnSpPr>
          <p:cNvPr id="54" name="Straight Connector 53"/>
          <p:cNvCxnSpPr/>
          <p:nvPr/>
        </p:nvCxnSpPr>
        <p:spPr>
          <a:xfrm flipH="1" flipV="1">
            <a:off x="4746587" y="3456597"/>
            <a:ext cx="71928" cy="214638"/>
          </a:xfrm>
          <a:prstGeom prst="line">
            <a:avLst/>
          </a:prstGeom>
          <a:ln/>
          <a:scene3d>
            <a:camera prst="orthographicFront"/>
            <a:lightRig rig="threePt" dir="t"/>
          </a:scene3d>
          <a:sp3d prstMaterial="matte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56" name="Oval 55"/>
          <p:cNvSpPr/>
          <p:nvPr/>
        </p:nvSpPr>
        <p:spPr>
          <a:xfrm>
            <a:off x="4873640" y="3619857"/>
            <a:ext cx="115742" cy="88499"/>
          </a:xfrm>
          <a:prstGeom prst="ellipse">
            <a:avLst/>
          </a:prstGeom>
          <a:scene3d>
            <a:camera prst="orthographicFront"/>
            <a:lightRig rig="threePt" dir="t"/>
          </a:scene3d>
          <a:sp3d prstMaterial="matte"/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h-TH" sz="2100"/>
          </a:p>
        </p:txBody>
      </p:sp>
      <p:cxnSp>
        <p:nvCxnSpPr>
          <p:cNvPr id="57" name="Straight Connector 56"/>
          <p:cNvCxnSpPr/>
          <p:nvPr/>
        </p:nvCxnSpPr>
        <p:spPr>
          <a:xfrm flipV="1">
            <a:off x="8886343" y="2543906"/>
            <a:ext cx="4371544" cy="1419049"/>
          </a:xfrm>
          <a:prstGeom prst="line">
            <a:avLst/>
          </a:prstGeom>
          <a:ln/>
          <a:scene3d>
            <a:camera prst="orthographicFront"/>
            <a:lightRig rig="threePt" dir="t"/>
          </a:scene3d>
          <a:sp3d prstMaterial="matte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flipV="1">
            <a:off x="8690425" y="3962954"/>
            <a:ext cx="195918" cy="68333"/>
          </a:xfrm>
          <a:prstGeom prst="line">
            <a:avLst/>
          </a:prstGeom>
          <a:ln w="38100">
            <a:prstDash val="sysDot"/>
          </a:ln>
          <a:scene3d>
            <a:camera prst="orthographicFront"/>
            <a:lightRig rig="threePt" dir="t"/>
          </a:scene3d>
          <a:sp3d prstMaterial="matte"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flipH="1" flipV="1">
            <a:off x="7201529" y="2009688"/>
            <a:ext cx="7325" cy="181733"/>
          </a:xfrm>
          <a:prstGeom prst="line">
            <a:avLst/>
          </a:prstGeom>
          <a:ln w="38100">
            <a:solidFill>
              <a:srgbClr val="FF6600"/>
            </a:solidFill>
            <a:prstDash val="sysDot"/>
          </a:ln>
          <a:scene3d>
            <a:camera prst="orthographicFront"/>
            <a:lightRig rig="threePt" dir="t"/>
          </a:scene3d>
          <a:sp3d prstMaterial="matte"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flipH="1" flipV="1">
            <a:off x="4810314" y="3640450"/>
            <a:ext cx="47564" cy="118815"/>
          </a:xfrm>
          <a:prstGeom prst="line">
            <a:avLst/>
          </a:prstGeom>
          <a:ln w="38100">
            <a:prstDash val="sysDot"/>
          </a:ln>
          <a:scene3d>
            <a:camera prst="orthographicFront"/>
            <a:lightRig rig="threePt" dir="t"/>
          </a:scene3d>
          <a:sp3d prstMaterial="matte"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61" name="Rectangle 60"/>
          <p:cNvSpPr/>
          <p:nvPr/>
        </p:nvSpPr>
        <p:spPr>
          <a:xfrm rot="20512282">
            <a:off x="3189741" y="4208532"/>
            <a:ext cx="10288862" cy="260581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scene3d>
            <a:camera prst="orthographicFront"/>
            <a:lightRig rig="threePt" dir="t"/>
          </a:scene3d>
          <a:sp3d prstMaterial="matte"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h-TH" sz="2100"/>
          </a:p>
        </p:txBody>
      </p:sp>
      <p:cxnSp>
        <p:nvCxnSpPr>
          <p:cNvPr id="62" name="Straight Connector 61"/>
          <p:cNvCxnSpPr>
            <a:stCxn id="61" idx="1"/>
            <a:endCxn id="61" idx="3"/>
          </p:cNvCxnSpPr>
          <p:nvPr/>
        </p:nvCxnSpPr>
        <p:spPr>
          <a:xfrm flipV="1">
            <a:off x="3445109" y="2738125"/>
            <a:ext cx="9778126" cy="3201394"/>
          </a:xfrm>
          <a:prstGeom prst="line">
            <a:avLst/>
          </a:prstGeom>
          <a:ln>
            <a:solidFill>
              <a:srgbClr val="FFFF00"/>
            </a:solidFill>
            <a:prstDash val="lgDash"/>
          </a:ln>
          <a:scene3d>
            <a:camera prst="orthographicFront"/>
            <a:lightRig rig="threePt" dir="t"/>
          </a:scene3d>
          <a:sp3d prstMaterial="matte"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63" name="Straight Connector 62"/>
          <p:cNvCxnSpPr>
            <a:stCxn id="7" idx="1"/>
            <a:endCxn id="7" idx="3"/>
          </p:cNvCxnSpPr>
          <p:nvPr/>
        </p:nvCxnSpPr>
        <p:spPr>
          <a:xfrm flipH="1" flipV="1">
            <a:off x="4642995" y="3494459"/>
            <a:ext cx="836705" cy="2555576"/>
          </a:xfrm>
          <a:prstGeom prst="line">
            <a:avLst/>
          </a:prstGeom>
          <a:ln>
            <a:solidFill>
              <a:srgbClr val="FFFF00"/>
            </a:solidFill>
            <a:prstDash val="lgDash"/>
          </a:ln>
          <a:scene3d>
            <a:camera prst="orthographicFront"/>
            <a:lightRig rig="threePt" dir="t"/>
          </a:scene3d>
          <a:sp3d prstMaterial="matte"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64" name="Rectangle 63"/>
          <p:cNvSpPr/>
          <p:nvPr/>
        </p:nvSpPr>
        <p:spPr>
          <a:xfrm rot="14577505">
            <a:off x="11649258" y="1357916"/>
            <a:ext cx="2352761" cy="190033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scene3d>
            <a:camera prst="orthographicFront"/>
            <a:lightRig rig="threePt" dir="t"/>
          </a:scene3d>
          <a:sp3d prstMaterial="matte"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h-TH" sz="2100"/>
          </a:p>
        </p:txBody>
      </p:sp>
      <p:cxnSp>
        <p:nvCxnSpPr>
          <p:cNvPr id="65" name="Straight Connector 64"/>
          <p:cNvCxnSpPr>
            <a:stCxn id="64" idx="1"/>
          </p:cNvCxnSpPr>
          <p:nvPr/>
        </p:nvCxnSpPr>
        <p:spPr>
          <a:xfrm flipH="1" flipV="1">
            <a:off x="12305164" y="496218"/>
            <a:ext cx="1055301" cy="2004489"/>
          </a:xfrm>
          <a:prstGeom prst="line">
            <a:avLst/>
          </a:prstGeom>
          <a:ln>
            <a:solidFill>
              <a:srgbClr val="FFFF00"/>
            </a:solidFill>
            <a:prstDash val="lgDash"/>
          </a:ln>
          <a:scene3d>
            <a:camera prst="orthographicFront"/>
            <a:lightRig rig="threePt" dir="t"/>
          </a:scene3d>
          <a:sp3d prstMaterial="matte"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 flipH="1">
            <a:off x="7585845" y="466212"/>
            <a:ext cx="4768837" cy="448551"/>
          </a:xfrm>
          <a:prstGeom prst="line">
            <a:avLst/>
          </a:prstGeom>
          <a:ln>
            <a:solidFill>
              <a:srgbClr val="FFFF00"/>
            </a:solidFill>
            <a:prstDash val="lgDash"/>
          </a:ln>
          <a:scene3d>
            <a:camera prst="orthographicFront"/>
            <a:lightRig rig="threePt" dir="t"/>
          </a:scene3d>
          <a:sp3d prstMaterial="matte"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 flipV="1">
            <a:off x="4866077" y="3456598"/>
            <a:ext cx="967040" cy="347903"/>
          </a:xfrm>
          <a:prstGeom prst="line">
            <a:avLst/>
          </a:prstGeom>
          <a:ln w="38100">
            <a:prstDash val="sysDot"/>
          </a:ln>
          <a:scene3d>
            <a:camera prst="orthographicFront"/>
            <a:lightRig rig="threePt" dir="t"/>
          </a:scene3d>
          <a:sp3d prstMaterial="matte"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69" name="Rectangle 68"/>
          <p:cNvSpPr/>
          <p:nvPr/>
        </p:nvSpPr>
        <p:spPr>
          <a:xfrm rot="15096856">
            <a:off x="6505933" y="3564880"/>
            <a:ext cx="63986" cy="2187308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  <a:scene3d>
            <a:camera prst="orthographicFront"/>
            <a:lightRig rig="threePt" dir="t"/>
          </a:scene3d>
          <a:sp3d prstMaterial="matte"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h-TH" sz="2100"/>
          </a:p>
        </p:txBody>
      </p:sp>
      <p:cxnSp>
        <p:nvCxnSpPr>
          <p:cNvPr id="70" name="Straight Connector 69"/>
          <p:cNvCxnSpPr>
            <a:stCxn id="14" idx="1"/>
          </p:cNvCxnSpPr>
          <p:nvPr/>
        </p:nvCxnSpPr>
        <p:spPr>
          <a:xfrm flipV="1">
            <a:off x="7192846" y="2018651"/>
            <a:ext cx="874398" cy="92450"/>
          </a:xfrm>
          <a:prstGeom prst="line">
            <a:avLst/>
          </a:prstGeom>
          <a:ln>
            <a:solidFill>
              <a:srgbClr val="FFFF00"/>
            </a:solidFill>
            <a:prstDash val="lgDash"/>
          </a:ln>
          <a:scene3d>
            <a:camera prst="orthographicFront"/>
            <a:lightRig rig="threePt" dir="t"/>
          </a:scene3d>
          <a:sp3d prstMaterial="matte"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71" name="Rectangle 70"/>
          <p:cNvSpPr/>
          <p:nvPr/>
        </p:nvSpPr>
        <p:spPr>
          <a:xfrm rot="21235214">
            <a:off x="7229905" y="1616335"/>
            <a:ext cx="499716" cy="33776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h-TH" sz="1200" b="1" dirty="0">
              <a:ln w="0"/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72" name="TextBox 71"/>
          <p:cNvSpPr txBox="1"/>
          <p:nvPr/>
        </p:nvSpPr>
        <p:spPr>
          <a:xfrm>
            <a:off x="6222120" y="3044430"/>
            <a:ext cx="694385" cy="323165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 prstMaterial="matte"/>
        </p:spPr>
        <p:txBody>
          <a:bodyPr wrap="square" rtlCol="0">
            <a:spAutoFit/>
          </a:bodyPr>
          <a:lstStyle/>
          <a:p>
            <a:r>
              <a:rPr lang="th-TH" sz="15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ต้นประดู่</a:t>
            </a:r>
          </a:p>
        </p:txBody>
      </p:sp>
      <p:cxnSp>
        <p:nvCxnSpPr>
          <p:cNvPr id="73" name="Straight Connector 72"/>
          <p:cNvCxnSpPr/>
          <p:nvPr/>
        </p:nvCxnSpPr>
        <p:spPr>
          <a:xfrm flipV="1">
            <a:off x="7878455" y="4034872"/>
            <a:ext cx="811970" cy="249698"/>
          </a:xfrm>
          <a:prstGeom prst="line">
            <a:avLst/>
          </a:prstGeom>
          <a:ln/>
          <a:scene3d>
            <a:camera prst="orthographicFront"/>
            <a:lightRig rig="threePt" dir="t"/>
          </a:scene3d>
          <a:sp3d prstMaterial="matte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 flipV="1">
            <a:off x="7727418" y="4283758"/>
            <a:ext cx="195918" cy="68333"/>
          </a:xfrm>
          <a:prstGeom prst="line">
            <a:avLst/>
          </a:prstGeom>
          <a:ln w="38100">
            <a:prstDash val="sysDot"/>
          </a:ln>
          <a:scene3d>
            <a:camera prst="orthographicFront"/>
            <a:lightRig rig="threePt" dir="t"/>
          </a:scene3d>
          <a:sp3d prstMaterial="matte"/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6" name="Straight Connector 75"/>
          <p:cNvCxnSpPr>
            <a:stCxn id="61" idx="3"/>
            <a:endCxn id="13" idx="3"/>
          </p:cNvCxnSpPr>
          <p:nvPr/>
        </p:nvCxnSpPr>
        <p:spPr>
          <a:xfrm flipV="1">
            <a:off x="13223236" y="1834847"/>
            <a:ext cx="832659" cy="903278"/>
          </a:xfrm>
          <a:prstGeom prst="line">
            <a:avLst/>
          </a:prstGeom>
          <a:ln>
            <a:solidFill>
              <a:srgbClr val="FFFF00"/>
            </a:solidFill>
            <a:prstDash val="lgDash"/>
          </a:ln>
          <a:scene3d>
            <a:camera prst="orthographicFront"/>
            <a:lightRig rig="threePt" dir="t"/>
          </a:scene3d>
          <a:sp3d prstMaterial="matte"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77" name="Rectangle 76"/>
          <p:cNvSpPr/>
          <p:nvPr/>
        </p:nvSpPr>
        <p:spPr>
          <a:xfrm rot="17154951" flipV="1">
            <a:off x="12162913" y="204252"/>
            <a:ext cx="390471" cy="262478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scene3d>
            <a:camera prst="orthographicFront"/>
            <a:lightRig rig="threePt" dir="t"/>
          </a:scene3d>
          <a:sp3d prstMaterial="matte"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h-TH" sz="2100"/>
          </a:p>
        </p:txBody>
      </p:sp>
      <p:cxnSp>
        <p:nvCxnSpPr>
          <p:cNvPr id="78" name="Straight Connector 77"/>
          <p:cNvCxnSpPr>
            <a:endCxn id="77" idx="3"/>
          </p:cNvCxnSpPr>
          <p:nvPr/>
        </p:nvCxnSpPr>
        <p:spPr>
          <a:xfrm flipV="1">
            <a:off x="12314438" y="147740"/>
            <a:ext cx="97249" cy="333872"/>
          </a:xfrm>
          <a:prstGeom prst="line">
            <a:avLst/>
          </a:prstGeom>
          <a:ln>
            <a:solidFill>
              <a:srgbClr val="FFFF00"/>
            </a:solidFill>
            <a:prstDash val="lgDash"/>
          </a:ln>
          <a:scene3d>
            <a:camera prst="orthographicFront"/>
            <a:lightRig rig="threePt" dir="t"/>
          </a:scene3d>
          <a:sp3d prstMaterial="matte"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pic>
        <p:nvPicPr>
          <p:cNvPr id="79" name="Picture 2" descr="à¸à¸¥à¸à¸²à¸£à¸à¹à¸à¸«à¸²à¸£à¸¹à¸à¸ à¸²à¸à¸ªà¸³à¸«à¸£à¸±à¸ à¸à¹à¸à¹à¸¡à¹ 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113" y="3402860"/>
            <a:ext cx="215383" cy="205960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 prstMaterial="matte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82" name="Straight Arrow Connector 81"/>
          <p:cNvCxnSpPr/>
          <p:nvPr/>
        </p:nvCxnSpPr>
        <p:spPr>
          <a:xfrm flipV="1">
            <a:off x="1620059" y="119563"/>
            <a:ext cx="0" cy="1078690"/>
          </a:xfrm>
          <a:prstGeom prst="straightConnector1">
            <a:avLst/>
          </a:prstGeom>
          <a:ln w="38100">
            <a:tailEnd type="triangle"/>
          </a:ln>
          <a:scene3d>
            <a:camera prst="orthographicFront"/>
            <a:lightRig rig="threePt" dir="t"/>
          </a:scene3d>
          <a:sp3d prstMaterial="matte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83" name="TextBox 82"/>
          <p:cNvSpPr txBox="1"/>
          <p:nvPr/>
        </p:nvSpPr>
        <p:spPr>
          <a:xfrm>
            <a:off x="1712145" y="833381"/>
            <a:ext cx="907839" cy="523220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 prstMaterial="matte"/>
        </p:spPr>
        <p:txBody>
          <a:bodyPr wrap="square" rtlCol="0">
            <a:spAutoFit/>
          </a:bodyPr>
          <a:lstStyle/>
          <a:p>
            <a:r>
              <a:rPr lang="en-US" dirty="0"/>
              <a:t>N</a:t>
            </a:r>
            <a:endParaRPr lang="th-TH" dirty="0"/>
          </a:p>
        </p:txBody>
      </p:sp>
      <p:sp>
        <p:nvSpPr>
          <p:cNvPr id="84" name="TextBox 83"/>
          <p:cNvSpPr txBox="1"/>
          <p:nvPr/>
        </p:nvSpPr>
        <p:spPr>
          <a:xfrm rot="20953254">
            <a:off x="5966952" y="3625284"/>
            <a:ext cx="768329" cy="323165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 prstMaterial="matte"/>
        </p:spPr>
        <p:txBody>
          <a:bodyPr wrap="square" rtlCol="0">
            <a:spAutoFit/>
          </a:bodyPr>
          <a:lstStyle/>
          <a:p>
            <a:r>
              <a:rPr lang="th-TH" sz="15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สวนหย่อม</a:t>
            </a:r>
          </a:p>
        </p:txBody>
      </p:sp>
      <p:sp>
        <p:nvSpPr>
          <p:cNvPr id="90" name="Rectangle 89"/>
          <p:cNvSpPr/>
          <p:nvPr/>
        </p:nvSpPr>
        <p:spPr>
          <a:xfrm rot="15444964">
            <a:off x="2493984" y="4690542"/>
            <a:ext cx="3170512" cy="29249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  <a:scene3d>
            <a:camera prst="orthographicFront"/>
            <a:lightRig rig="threePt" dir="t"/>
          </a:scene3d>
          <a:sp3d prstMaterial="matte"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th-TH" sz="2100"/>
          </a:p>
        </p:txBody>
      </p:sp>
      <p:cxnSp>
        <p:nvCxnSpPr>
          <p:cNvPr id="91" name="Straight Connector 90"/>
          <p:cNvCxnSpPr/>
          <p:nvPr/>
        </p:nvCxnSpPr>
        <p:spPr>
          <a:xfrm rot="21211427" flipH="1" flipV="1">
            <a:off x="3928760" y="3274056"/>
            <a:ext cx="310687" cy="3131820"/>
          </a:xfrm>
          <a:prstGeom prst="line">
            <a:avLst/>
          </a:prstGeom>
          <a:ln>
            <a:solidFill>
              <a:srgbClr val="FFFF00"/>
            </a:solidFill>
            <a:prstDash val="lgDash"/>
          </a:ln>
          <a:scene3d>
            <a:camera prst="orthographicFront"/>
            <a:lightRig rig="threePt" dir="t"/>
          </a:scene3d>
          <a:sp3d prstMaterial="matte"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98" name="Straight Connector 97"/>
          <p:cNvCxnSpPr>
            <a:endCxn id="87" idx="3"/>
          </p:cNvCxnSpPr>
          <p:nvPr/>
        </p:nvCxnSpPr>
        <p:spPr>
          <a:xfrm flipH="1">
            <a:off x="2641345" y="3563916"/>
            <a:ext cx="2011100" cy="109441"/>
          </a:xfrm>
          <a:prstGeom prst="line">
            <a:avLst/>
          </a:prstGeom>
          <a:ln>
            <a:solidFill>
              <a:srgbClr val="FFFF00"/>
            </a:solidFill>
            <a:prstDash val="lgDash"/>
          </a:ln>
          <a:scene3d>
            <a:camera prst="orthographicFront"/>
            <a:lightRig rig="threePt" dir="t"/>
          </a:scene3d>
          <a:sp3d prstMaterial="matte"/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02" name="Oval 101"/>
          <p:cNvSpPr/>
          <p:nvPr/>
        </p:nvSpPr>
        <p:spPr>
          <a:xfrm>
            <a:off x="2576428" y="2322593"/>
            <a:ext cx="682022" cy="682022"/>
          </a:xfrm>
          <a:prstGeom prst="ellipse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03" name="Oval 102"/>
          <p:cNvSpPr/>
          <p:nvPr/>
        </p:nvSpPr>
        <p:spPr>
          <a:xfrm>
            <a:off x="2670162" y="2437091"/>
            <a:ext cx="489497" cy="489497"/>
          </a:xfrm>
          <a:prstGeom prst="ellipse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04" name="Oval 103"/>
          <p:cNvSpPr/>
          <p:nvPr/>
        </p:nvSpPr>
        <p:spPr>
          <a:xfrm>
            <a:off x="2748673" y="2516239"/>
            <a:ext cx="318310" cy="318310"/>
          </a:xfrm>
          <a:prstGeom prst="ellipse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05" name="TextBox 104"/>
          <p:cNvSpPr txBox="1"/>
          <p:nvPr/>
        </p:nvSpPr>
        <p:spPr>
          <a:xfrm>
            <a:off x="3268486" y="2145796"/>
            <a:ext cx="15760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4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เจดีย์</a:t>
            </a:r>
            <a:endParaRPr lang="th-TH" sz="40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06" name="Rectangle 105"/>
          <p:cNvSpPr/>
          <p:nvPr/>
        </p:nvSpPr>
        <p:spPr>
          <a:xfrm>
            <a:off x="4685103" y="786807"/>
            <a:ext cx="1190896" cy="552443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07" name="Rectangle 106"/>
          <p:cNvSpPr/>
          <p:nvPr/>
        </p:nvSpPr>
        <p:spPr>
          <a:xfrm>
            <a:off x="6080926" y="1203290"/>
            <a:ext cx="874469" cy="704843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08" name="TextBox 107"/>
          <p:cNvSpPr txBox="1"/>
          <p:nvPr/>
        </p:nvSpPr>
        <p:spPr>
          <a:xfrm>
            <a:off x="4763674" y="783306"/>
            <a:ext cx="10594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อุโบสถ</a:t>
            </a:r>
            <a:endParaRPr lang="th-TH" sz="36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09" name="TextBox 108"/>
          <p:cNvSpPr txBox="1"/>
          <p:nvPr/>
        </p:nvSpPr>
        <p:spPr>
          <a:xfrm>
            <a:off x="6091095" y="1401585"/>
            <a:ext cx="10594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ศาลาวัด</a:t>
            </a:r>
            <a:endParaRPr lang="th-TH" sz="24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10" name="Rectangle 109"/>
          <p:cNvSpPr/>
          <p:nvPr/>
        </p:nvSpPr>
        <p:spPr>
          <a:xfrm>
            <a:off x="4759538" y="1433230"/>
            <a:ext cx="1008853" cy="311409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2400" b="1" dirty="0" smtClean="0"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วิหารพระ</a:t>
            </a:r>
            <a:endParaRPr lang="th-TH" sz="2400" b="1" dirty="0"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16" name="Rectangle 115"/>
          <p:cNvSpPr/>
          <p:nvPr/>
        </p:nvSpPr>
        <p:spPr>
          <a:xfrm rot="20653256">
            <a:off x="4511159" y="5733530"/>
            <a:ext cx="335145" cy="247500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17" name="TextBox 116"/>
          <p:cNvSpPr txBox="1"/>
          <p:nvPr/>
        </p:nvSpPr>
        <p:spPr>
          <a:xfrm rot="20706356">
            <a:off x="4464121" y="5867165"/>
            <a:ext cx="1278705" cy="323165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 prstMaterial="matte"/>
        </p:spPr>
        <p:txBody>
          <a:bodyPr wrap="square" rtlCol="0">
            <a:spAutoFit/>
          </a:bodyPr>
          <a:lstStyle/>
          <a:p>
            <a:r>
              <a:rPr lang="th-TH" sz="15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แฟมิลี่มาร์ท</a:t>
            </a:r>
            <a:endParaRPr lang="th-TH" sz="15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21" name="TextBox 120"/>
          <p:cNvSpPr txBox="1"/>
          <p:nvPr/>
        </p:nvSpPr>
        <p:spPr>
          <a:xfrm rot="21232573">
            <a:off x="10663500" y="1263085"/>
            <a:ext cx="858640" cy="276999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 prstMaterial="matte"/>
        </p:spPr>
        <p:txBody>
          <a:bodyPr wrap="square" rtlCol="0">
            <a:spAutoFit/>
          </a:bodyPr>
          <a:lstStyle/>
          <a:p>
            <a:r>
              <a:rPr lang="th-TH" sz="12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อาคาร </a:t>
            </a:r>
            <a:r>
              <a:rPr lang="en-US" sz="12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ICT</a:t>
            </a:r>
            <a:endParaRPr lang="th-TH" sz="12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22" name="Rectangle 121"/>
          <p:cNvSpPr/>
          <p:nvPr/>
        </p:nvSpPr>
        <p:spPr>
          <a:xfrm rot="20653256">
            <a:off x="4527906" y="4869271"/>
            <a:ext cx="340432" cy="392681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23" name="Rectangle 122"/>
          <p:cNvSpPr/>
          <p:nvPr/>
        </p:nvSpPr>
        <p:spPr>
          <a:xfrm rot="20653256">
            <a:off x="4171387" y="3905816"/>
            <a:ext cx="531737" cy="900147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24" name="Rectangle 123"/>
          <p:cNvSpPr/>
          <p:nvPr/>
        </p:nvSpPr>
        <p:spPr>
          <a:xfrm rot="20653256">
            <a:off x="4365121" y="4949576"/>
            <a:ext cx="139227" cy="392681"/>
          </a:xfrm>
          <a:prstGeom prst="rect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sp>
        <p:nvSpPr>
          <p:cNvPr id="100" name="Rectangle 99"/>
          <p:cNvSpPr/>
          <p:nvPr/>
        </p:nvSpPr>
        <p:spPr>
          <a:xfrm rot="4049600">
            <a:off x="10971417" y="1783006"/>
            <a:ext cx="765145" cy="19892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>
                <a:lumMod val="95000"/>
                <a:lumOff val="5000"/>
              </a:schemeClr>
            </a:solidFill>
          </a:ln>
          <a:effectLst>
            <a:outerShdw blurRad="225425" dist="50800" dir="5220000" algn="ctr">
              <a:srgbClr val="000000">
                <a:alpha val="33000"/>
              </a:srgbClr>
            </a:outerShdw>
          </a:effectLst>
          <a:scene3d>
            <a:camera prst="orthographicFront"/>
            <a:lightRig rig="threePt" dir="t"/>
          </a:scene3d>
          <a:sp3d prstMaterial="matte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h-TH" sz="1050" dirty="0" smtClean="0">
                <a:ln w="0"/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กองอำนวยการ</a:t>
            </a:r>
            <a:endParaRPr lang="th-TH" sz="1050" dirty="0">
              <a:ln w="0"/>
              <a:solidFill>
                <a:schemeClr val="tx1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844709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5" name="Group 54"/>
          <p:cNvGrpSpPr/>
          <p:nvPr/>
        </p:nvGrpSpPr>
        <p:grpSpPr>
          <a:xfrm>
            <a:off x="1620059" y="-726812"/>
            <a:ext cx="13284010" cy="7487261"/>
            <a:chOff x="1620059" y="-726812"/>
            <a:chExt cx="13284010" cy="7487261"/>
          </a:xfrm>
        </p:grpSpPr>
        <p:sp>
          <p:nvSpPr>
            <p:cNvPr id="37" name="Rectangle 36"/>
            <p:cNvSpPr/>
            <p:nvPr/>
          </p:nvSpPr>
          <p:spPr>
            <a:xfrm>
              <a:off x="11194995" y="3639125"/>
              <a:ext cx="3219941" cy="3121324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grpSp>
          <p:nvGrpSpPr>
            <p:cNvPr id="126" name="Group 125"/>
            <p:cNvGrpSpPr/>
            <p:nvPr/>
          </p:nvGrpSpPr>
          <p:grpSpPr>
            <a:xfrm>
              <a:off x="1620059" y="-726812"/>
              <a:ext cx="13284010" cy="7148855"/>
              <a:chOff x="1055282" y="-498212"/>
              <a:chExt cx="13284010" cy="7148855"/>
            </a:xfrm>
          </p:grpSpPr>
          <p:sp>
            <p:nvSpPr>
              <p:cNvPr id="12" name="Rectangle 11"/>
              <p:cNvSpPr/>
              <p:nvPr/>
            </p:nvSpPr>
            <p:spPr>
              <a:xfrm rot="10491730">
                <a:off x="7001183" y="804697"/>
                <a:ext cx="4824667" cy="22762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 prstMaterial="matte"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th-TH" sz="2100"/>
              </a:p>
            </p:txBody>
          </p:sp>
          <p:sp>
            <p:nvSpPr>
              <p:cNvPr id="87" name="Rectangle 86"/>
              <p:cNvSpPr/>
              <p:nvPr/>
            </p:nvSpPr>
            <p:spPr>
              <a:xfrm rot="10637210" flipV="1">
                <a:off x="2075417" y="3727478"/>
                <a:ext cx="2053233" cy="251765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 prstMaterial="matte"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th-TH" sz="2100"/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2147292" y="-498212"/>
                <a:ext cx="12192000" cy="685800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th-TH"/>
              </a:p>
            </p:txBody>
          </p:sp>
          <p:sp>
            <p:nvSpPr>
              <p:cNvPr id="2" name="Flowchart: Manual Input 1"/>
              <p:cNvSpPr/>
              <p:nvPr/>
            </p:nvSpPr>
            <p:spPr>
              <a:xfrm rot="21267860" flipV="1">
                <a:off x="1921712" y="785820"/>
                <a:ext cx="4710801" cy="3206466"/>
              </a:xfrm>
              <a:custGeom>
                <a:avLst/>
                <a:gdLst>
                  <a:gd name="connsiteX0" fmla="*/ 0 w 10000"/>
                  <a:gd name="connsiteY0" fmla="*/ 2000 h 10000"/>
                  <a:gd name="connsiteX1" fmla="*/ 10000 w 10000"/>
                  <a:gd name="connsiteY1" fmla="*/ 0 h 10000"/>
                  <a:gd name="connsiteX2" fmla="*/ 10000 w 10000"/>
                  <a:gd name="connsiteY2" fmla="*/ 10000 h 10000"/>
                  <a:gd name="connsiteX3" fmla="*/ 0 w 10000"/>
                  <a:gd name="connsiteY3" fmla="*/ 10000 h 10000"/>
                  <a:gd name="connsiteX4" fmla="*/ 0 w 10000"/>
                  <a:gd name="connsiteY4" fmla="*/ 2000 h 10000"/>
                  <a:gd name="connsiteX0" fmla="*/ 0 w 10018"/>
                  <a:gd name="connsiteY0" fmla="*/ 0 h 8000"/>
                  <a:gd name="connsiteX1" fmla="*/ 10018 w 10018"/>
                  <a:gd name="connsiteY1" fmla="*/ 34 h 8000"/>
                  <a:gd name="connsiteX2" fmla="*/ 10000 w 10018"/>
                  <a:gd name="connsiteY2" fmla="*/ 8000 h 8000"/>
                  <a:gd name="connsiteX3" fmla="*/ 0 w 10018"/>
                  <a:gd name="connsiteY3" fmla="*/ 8000 h 8000"/>
                  <a:gd name="connsiteX4" fmla="*/ 0 w 10018"/>
                  <a:gd name="connsiteY4" fmla="*/ 0 h 8000"/>
                  <a:gd name="connsiteX0" fmla="*/ 0 w 10024"/>
                  <a:gd name="connsiteY0" fmla="*/ 1806 h 11806"/>
                  <a:gd name="connsiteX1" fmla="*/ 10024 w 10024"/>
                  <a:gd name="connsiteY1" fmla="*/ 0 h 11806"/>
                  <a:gd name="connsiteX2" fmla="*/ 9982 w 10024"/>
                  <a:gd name="connsiteY2" fmla="*/ 11806 h 11806"/>
                  <a:gd name="connsiteX3" fmla="*/ 0 w 10024"/>
                  <a:gd name="connsiteY3" fmla="*/ 11806 h 11806"/>
                  <a:gd name="connsiteX4" fmla="*/ 0 w 10024"/>
                  <a:gd name="connsiteY4" fmla="*/ 1806 h 11806"/>
                  <a:gd name="connsiteX0" fmla="*/ 0 w 10024"/>
                  <a:gd name="connsiteY0" fmla="*/ 1806 h 11806"/>
                  <a:gd name="connsiteX1" fmla="*/ 10024 w 10024"/>
                  <a:gd name="connsiteY1" fmla="*/ 0 h 11806"/>
                  <a:gd name="connsiteX2" fmla="*/ 9982 w 10024"/>
                  <a:gd name="connsiteY2" fmla="*/ 11806 h 11806"/>
                  <a:gd name="connsiteX3" fmla="*/ 0 w 10024"/>
                  <a:gd name="connsiteY3" fmla="*/ 11806 h 11806"/>
                  <a:gd name="connsiteX4" fmla="*/ 0 w 10024"/>
                  <a:gd name="connsiteY4" fmla="*/ 1806 h 11806"/>
                  <a:gd name="connsiteX0" fmla="*/ 89 w 10024"/>
                  <a:gd name="connsiteY0" fmla="*/ 1790 h 11806"/>
                  <a:gd name="connsiteX1" fmla="*/ 10024 w 10024"/>
                  <a:gd name="connsiteY1" fmla="*/ 0 h 11806"/>
                  <a:gd name="connsiteX2" fmla="*/ 9982 w 10024"/>
                  <a:gd name="connsiteY2" fmla="*/ 11806 h 11806"/>
                  <a:gd name="connsiteX3" fmla="*/ 0 w 10024"/>
                  <a:gd name="connsiteY3" fmla="*/ 11806 h 11806"/>
                  <a:gd name="connsiteX4" fmla="*/ 89 w 10024"/>
                  <a:gd name="connsiteY4" fmla="*/ 1790 h 11806"/>
                  <a:gd name="connsiteX0" fmla="*/ 89 w 10024"/>
                  <a:gd name="connsiteY0" fmla="*/ 1790 h 11806"/>
                  <a:gd name="connsiteX1" fmla="*/ 10024 w 10024"/>
                  <a:gd name="connsiteY1" fmla="*/ 0 h 11806"/>
                  <a:gd name="connsiteX2" fmla="*/ 9982 w 10024"/>
                  <a:gd name="connsiteY2" fmla="*/ 11806 h 11806"/>
                  <a:gd name="connsiteX3" fmla="*/ 0 w 10024"/>
                  <a:gd name="connsiteY3" fmla="*/ 11806 h 11806"/>
                  <a:gd name="connsiteX4" fmla="*/ 89 w 10024"/>
                  <a:gd name="connsiteY4" fmla="*/ 1790 h 11806"/>
                  <a:gd name="connsiteX0" fmla="*/ 80 w 10024"/>
                  <a:gd name="connsiteY0" fmla="*/ 1630 h 11806"/>
                  <a:gd name="connsiteX1" fmla="*/ 10024 w 10024"/>
                  <a:gd name="connsiteY1" fmla="*/ 0 h 11806"/>
                  <a:gd name="connsiteX2" fmla="*/ 9982 w 10024"/>
                  <a:gd name="connsiteY2" fmla="*/ 11806 h 11806"/>
                  <a:gd name="connsiteX3" fmla="*/ 0 w 10024"/>
                  <a:gd name="connsiteY3" fmla="*/ 11806 h 11806"/>
                  <a:gd name="connsiteX4" fmla="*/ 80 w 10024"/>
                  <a:gd name="connsiteY4" fmla="*/ 1630 h 11806"/>
                  <a:gd name="connsiteX0" fmla="*/ 80 w 10024"/>
                  <a:gd name="connsiteY0" fmla="*/ 1630 h 11806"/>
                  <a:gd name="connsiteX1" fmla="*/ 10024 w 10024"/>
                  <a:gd name="connsiteY1" fmla="*/ 0 h 11806"/>
                  <a:gd name="connsiteX2" fmla="*/ 9982 w 10024"/>
                  <a:gd name="connsiteY2" fmla="*/ 11806 h 11806"/>
                  <a:gd name="connsiteX3" fmla="*/ 0 w 10024"/>
                  <a:gd name="connsiteY3" fmla="*/ 11806 h 11806"/>
                  <a:gd name="connsiteX4" fmla="*/ 80 w 10024"/>
                  <a:gd name="connsiteY4" fmla="*/ 1630 h 11806"/>
                  <a:gd name="connsiteX0" fmla="*/ 80 w 10024"/>
                  <a:gd name="connsiteY0" fmla="*/ 1630 h 11806"/>
                  <a:gd name="connsiteX1" fmla="*/ 10024 w 10024"/>
                  <a:gd name="connsiteY1" fmla="*/ 0 h 11806"/>
                  <a:gd name="connsiteX2" fmla="*/ 9982 w 10024"/>
                  <a:gd name="connsiteY2" fmla="*/ 11806 h 11806"/>
                  <a:gd name="connsiteX3" fmla="*/ 0 w 10024"/>
                  <a:gd name="connsiteY3" fmla="*/ 11806 h 11806"/>
                  <a:gd name="connsiteX4" fmla="*/ 80 w 10024"/>
                  <a:gd name="connsiteY4" fmla="*/ 1630 h 11806"/>
                  <a:gd name="connsiteX0" fmla="*/ 80 w 10024"/>
                  <a:gd name="connsiteY0" fmla="*/ 1630 h 11806"/>
                  <a:gd name="connsiteX1" fmla="*/ 10024 w 10024"/>
                  <a:gd name="connsiteY1" fmla="*/ 0 h 11806"/>
                  <a:gd name="connsiteX2" fmla="*/ 9982 w 10024"/>
                  <a:gd name="connsiteY2" fmla="*/ 11806 h 11806"/>
                  <a:gd name="connsiteX3" fmla="*/ 0 w 10024"/>
                  <a:gd name="connsiteY3" fmla="*/ 11806 h 11806"/>
                  <a:gd name="connsiteX4" fmla="*/ 80 w 10024"/>
                  <a:gd name="connsiteY4" fmla="*/ 1630 h 118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0024" h="11806">
                    <a:moveTo>
                      <a:pt x="80" y="1630"/>
                    </a:moveTo>
                    <a:cubicBezTo>
                      <a:pt x="3221" y="1163"/>
                      <a:pt x="6662" y="1365"/>
                      <a:pt x="10024" y="0"/>
                    </a:cubicBezTo>
                    <a:cubicBezTo>
                      <a:pt x="10018" y="3318"/>
                      <a:pt x="9988" y="8487"/>
                      <a:pt x="9982" y="11806"/>
                    </a:cubicBezTo>
                    <a:lnTo>
                      <a:pt x="0" y="11806"/>
                    </a:lnTo>
                    <a:cubicBezTo>
                      <a:pt x="30" y="8467"/>
                      <a:pt x="50" y="4969"/>
                      <a:pt x="80" y="1630"/>
                    </a:cubicBezTo>
                    <a:close/>
                  </a:path>
                </a:pathLst>
              </a:custGeom>
              <a:solidFill>
                <a:schemeClr val="bg1"/>
              </a:solidFill>
              <a:ln w="19050">
                <a:solidFill>
                  <a:schemeClr val="tx1">
                    <a:lumMod val="95000"/>
                    <a:lumOff val="5000"/>
                  </a:schemeClr>
                </a:solidFill>
              </a:ln>
              <a:scene3d>
                <a:camera prst="orthographicFront"/>
                <a:lightRig rig="threePt" dir="t"/>
              </a:scene3d>
              <a:sp3d prstMaterial="matte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th-TH" sz="2100"/>
              </a:p>
            </p:txBody>
          </p:sp>
          <p:sp>
            <p:nvSpPr>
              <p:cNvPr id="3" name="Rectangle 2"/>
              <p:cNvSpPr/>
              <p:nvPr/>
            </p:nvSpPr>
            <p:spPr>
              <a:xfrm rot="21435492" flipV="1">
                <a:off x="9391201" y="1617004"/>
                <a:ext cx="132326" cy="65404"/>
              </a:xfrm>
              <a:prstGeom prst="rect">
                <a:avLst/>
              </a:prstGeom>
              <a:solidFill>
                <a:srgbClr val="00B0F0"/>
              </a:solidFill>
              <a:ln w="34925">
                <a:noFill/>
              </a:ln>
              <a:effectLst>
                <a:outerShdw blurRad="225425" dist="50800" dir="5220000" algn="ctr">
                  <a:srgbClr val="000000">
                    <a:alpha val="33000"/>
                  </a:srgb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th-TH" sz="1500" b="1" dirty="0">
                  <a:ln w="0"/>
                  <a:solidFill>
                    <a:schemeClr val="tx1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endParaRPr>
              </a:p>
            </p:txBody>
          </p:sp>
          <p:sp>
            <p:nvSpPr>
              <p:cNvPr id="4" name="Rectangle 3"/>
              <p:cNvSpPr/>
              <p:nvPr/>
            </p:nvSpPr>
            <p:spPr>
              <a:xfrm rot="21435492" flipV="1">
                <a:off x="9232528" y="1640250"/>
                <a:ext cx="132326" cy="65404"/>
              </a:xfrm>
              <a:prstGeom prst="rect">
                <a:avLst/>
              </a:prstGeom>
              <a:solidFill>
                <a:srgbClr val="00B0F0"/>
              </a:solidFill>
              <a:ln w="34925">
                <a:noFill/>
              </a:ln>
              <a:effectLst>
                <a:outerShdw blurRad="225425" dist="50800" dir="5220000" algn="ctr">
                  <a:srgbClr val="000000">
                    <a:alpha val="33000"/>
                  </a:srgb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th-TH" sz="1500" b="1" dirty="0">
                  <a:ln w="0"/>
                  <a:solidFill>
                    <a:schemeClr val="tx1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endParaRPr>
              </a:p>
            </p:txBody>
          </p:sp>
          <p:sp>
            <p:nvSpPr>
              <p:cNvPr id="5" name="Rectangle 4"/>
              <p:cNvSpPr/>
              <p:nvPr/>
            </p:nvSpPr>
            <p:spPr>
              <a:xfrm rot="16038383">
                <a:off x="7043307" y="1949189"/>
                <a:ext cx="391696" cy="102141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scene3d>
                <a:camera prst="orthographicFront"/>
                <a:lightRig rig="threePt" dir="t"/>
              </a:scene3d>
              <a:sp3d prstMaterial="matte"/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th-TH" sz="2100"/>
              </a:p>
            </p:txBody>
          </p:sp>
          <p:sp>
            <p:nvSpPr>
              <p:cNvPr id="7" name="Rectangle 6"/>
              <p:cNvSpPr/>
              <p:nvPr/>
            </p:nvSpPr>
            <p:spPr>
              <a:xfrm rot="15112282">
                <a:off x="3152041" y="4884624"/>
                <a:ext cx="2689059" cy="232446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 prstMaterial="matte"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th-TH" sz="2100"/>
              </a:p>
            </p:txBody>
          </p:sp>
          <p:sp>
            <p:nvSpPr>
              <p:cNvPr id="8" name="Rectangle 7"/>
              <p:cNvSpPr/>
              <p:nvPr/>
            </p:nvSpPr>
            <p:spPr>
              <a:xfrm rot="5047264">
                <a:off x="7358000" y="3306100"/>
                <a:ext cx="713140" cy="14907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>
                    <a:lumMod val="95000"/>
                    <a:lumOff val="5000"/>
                  </a:schemeClr>
                </a:solidFill>
              </a:ln>
              <a:effectLst>
                <a:outerShdw blurRad="225425" dist="50800" dir="5220000" algn="ctr">
                  <a:srgbClr val="000000">
                    <a:alpha val="33000"/>
                  </a:srgb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th-TH" sz="1350" dirty="0">
                  <a:ln w="0"/>
                  <a:solidFill>
                    <a:schemeClr val="tx1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endParaRPr>
              </a:p>
            </p:txBody>
          </p:sp>
          <p:sp>
            <p:nvSpPr>
              <p:cNvPr id="9" name="Right Triangle 8"/>
              <p:cNvSpPr/>
              <p:nvPr/>
            </p:nvSpPr>
            <p:spPr>
              <a:xfrm rot="20511943">
                <a:off x="8168515" y="3365907"/>
                <a:ext cx="2347204" cy="445201"/>
              </a:xfrm>
              <a:prstGeom prst="rtTriangle">
                <a:avLst/>
              </a:prstGeom>
              <a:noFill/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scene3d>
                <a:camera prst="orthographicFront"/>
                <a:lightRig rig="threePt" dir="t"/>
              </a:scene3d>
              <a:sp3d prstMaterial="matte"/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th-TH" sz="2100"/>
              </a:p>
            </p:txBody>
          </p:sp>
          <p:sp>
            <p:nvSpPr>
              <p:cNvPr id="10" name="Right Triangle 9"/>
              <p:cNvSpPr/>
              <p:nvPr/>
            </p:nvSpPr>
            <p:spPr>
              <a:xfrm rot="20701169">
                <a:off x="5402414" y="3611151"/>
                <a:ext cx="1161936" cy="461728"/>
              </a:xfrm>
              <a:prstGeom prst="rtTriangle">
                <a:avLst/>
              </a:prstGeom>
              <a:solidFill>
                <a:schemeClr val="bg1"/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scene3d>
                <a:camera prst="orthographicFront"/>
                <a:lightRig rig="threePt" dir="t"/>
              </a:scene3d>
              <a:sp3d prstMaterial="matte"/>
            </p:spPr>
            <p:style>
              <a:lnRef idx="1">
                <a:schemeClr val="accent6"/>
              </a:lnRef>
              <a:fillRef idx="2">
                <a:schemeClr val="accent6"/>
              </a:fillRef>
              <a:effectRef idx="1">
                <a:schemeClr val="accent6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th-TH" sz="1200" b="1" dirty="0">
                  <a:latin typeface="TH SarabunPSK" panose="020B0500040200020003" pitchFamily="34" charset="-34"/>
                  <a:cs typeface="TH SarabunPSK" panose="020B0500040200020003" pitchFamily="34" charset="-34"/>
                </a:endParaRPr>
              </a:p>
            </p:txBody>
          </p:sp>
          <p:sp>
            <p:nvSpPr>
              <p:cNvPr id="11" name="Rectangle 10"/>
              <p:cNvSpPr/>
              <p:nvPr/>
            </p:nvSpPr>
            <p:spPr>
              <a:xfrm rot="271842" flipV="1">
                <a:off x="5335431" y="3725418"/>
                <a:ext cx="1381831" cy="45719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scene3d>
                <a:camera prst="orthographicFront"/>
                <a:lightRig rig="threePt" dir="t"/>
              </a:scene3d>
              <a:sp3d prstMaterial="matte"/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th-TH" sz="2100"/>
              </a:p>
            </p:txBody>
          </p:sp>
          <p:sp>
            <p:nvSpPr>
              <p:cNvPr id="13" name="Rectangle 12"/>
              <p:cNvSpPr/>
              <p:nvPr/>
            </p:nvSpPr>
            <p:spPr>
              <a:xfrm rot="18796251">
                <a:off x="12397255" y="2408261"/>
                <a:ext cx="1298008" cy="25548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 prstMaterial="matte"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th-TH" sz="2100"/>
              </a:p>
            </p:txBody>
          </p:sp>
          <p:sp>
            <p:nvSpPr>
              <p:cNvPr id="14" name="Rectangle 13"/>
              <p:cNvSpPr/>
              <p:nvPr/>
            </p:nvSpPr>
            <p:spPr>
              <a:xfrm rot="21274694">
                <a:off x="6626106" y="2203765"/>
                <a:ext cx="877763" cy="188936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  <a:scene3d>
                <a:camera prst="orthographicFront"/>
                <a:lightRig rig="threePt" dir="t"/>
              </a:scene3d>
              <a:sp3d prstMaterial="matte"/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th-TH" sz="2100"/>
              </a:p>
            </p:txBody>
          </p:sp>
          <p:sp>
            <p:nvSpPr>
              <p:cNvPr id="15" name="Rectangle 14"/>
              <p:cNvSpPr/>
              <p:nvPr/>
            </p:nvSpPr>
            <p:spPr>
              <a:xfrm rot="21294446">
                <a:off x="6786231" y="1163212"/>
                <a:ext cx="2212992" cy="571498"/>
              </a:xfrm>
              <a:prstGeom prst="rect">
                <a:avLst/>
              </a:prstGeom>
              <a:noFill/>
              <a:ln w="12700">
                <a:solidFill>
                  <a:schemeClr val="tx1">
                    <a:lumMod val="95000"/>
                    <a:lumOff val="5000"/>
                  </a:schemeClr>
                </a:solidFill>
              </a:ln>
              <a:effectLst>
                <a:outerShdw blurRad="225425" dist="50800" dir="5220000" algn="ctr">
                  <a:srgbClr val="000000">
                    <a:alpha val="33000"/>
                  </a:srgb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th-TH" sz="2000" b="1" dirty="0">
                    <a:ln w="0"/>
                    <a:solidFill>
                      <a:schemeClr val="tx1"/>
                    </a:solidFill>
                    <a:latin typeface="TH SarabunPSK" panose="020B0500040200020003" pitchFamily="34" charset="-34"/>
                    <a:cs typeface="TH SarabunPSK" panose="020B0500040200020003" pitchFamily="34" charset="-34"/>
                  </a:rPr>
                  <a:t>อาคาร </a:t>
                </a:r>
                <a:r>
                  <a:rPr lang="en-US" sz="2000" b="1" dirty="0">
                    <a:ln w="0"/>
                    <a:solidFill>
                      <a:schemeClr val="tx1"/>
                    </a:solidFill>
                    <a:latin typeface="TH SarabunPSK" panose="020B0500040200020003" pitchFamily="34" charset="-34"/>
                    <a:cs typeface="TH SarabunPSK" panose="020B0500040200020003" pitchFamily="34" charset="-34"/>
                  </a:rPr>
                  <a:t>1</a:t>
                </a:r>
                <a:endParaRPr lang="th-TH" sz="2000" b="1" dirty="0">
                  <a:ln w="0"/>
                  <a:solidFill>
                    <a:schemeClr val="tx1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 rot="21251354">
                <a:off x="9082144" y="942027"/>
                <a:ext cx="2184313" cy="579156"/>
              </a:xfrm>
              <a:prstGeom prst="rect">
                <a:avLst/>
              </a:prstGeom>
              <a:noFill/>
              <a:ln w="12700">
                <a:solidFill>
                  <a:schemeClr val="tx1">
                    <a:lumMod val="95000"/>
                    <a:lumOff val="5000"/>
                  </a:schemeClr>
                </a:solidFill>
              </a:ln>
              <a:effectLst>
                <a:outerShdw blurRad="225425" dist="50800" dir="5220000" algn="ctr">
                  <a:srgbClr val="000000">
                    <a:alpha val="33000"/>
                  </a:srgb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th-TH" sz="2000" b="1" dirty="0">
                    <a:ln w="0"/>
                    <a:solidFill>
                      <a:schemeClr val="tx1"/>
                    </a:solidFill>
                    <a:latin typeface="TH SarabunPSK" panose="020B0500040200020003" pitchFamily="34" charset="-34"/>
                    <a:cs typeface="TH SarabunPSK" panose="020B0500040200020003" pitchFamily="34" charset="-34"/>
                  </a:rPr>
                  <a:t>อาคาร </a:t>
                </a:r>
                <a:r>
                  <a:rPr lang="en-US" sz="2000" b="1" dirty="0">
                    <a:ln w="0"/>
                    <a:solidFill>
                      <a:schemeClr val="tx1"/>
                    </a:solidFill>
                    <a:latin typeface="TH SarabunPSK" panose="020B0500040200020003" pitchFamily="34" charset="-34"/>
                    <a:cs typeface="TH SarabunPSK" panose="020B0500040200020003" pitchFamily="34" charset="-34"/>
                  </a:rPr>
                  <a:t>2</a:t>
                </a:r>
                <a:endParaRPr lang="th-TH" sz="2000" b="1" dirty="0">
                  <a:ln w="0"/>
                  <a:solidFill>
                    <a:schemeClr val="tx1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endParaRPr>
              </a:p>
            </p:txBody>
          </p:sp>
          <p:sp>
            <p:nvSpPr>
              <p:cNvPr id="17" name="Rectangle 16"/>
              <p:cNvSpPr/>
              <p:nvPr/>
            </p:nvSpPr>
            <p:spPr>
              <a:xfrm rot="3953303">
                <a:off x="11095501" y="1639674"/>
                <a:ext cx="1522049" cy="58293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  <a:effectLst>
                <a:outerShdw blurRad="225425" dist="50800" dir="5220000" algn="ctr">
                  <a:srgbClr val="000000">
                    <a:alpha val="33000"/>
                  </a:srgb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th-TH" sz="2000" b="1" dirty="0">
                    <a:ln w="0"/>
                    <a:solidFill>
                      <a:schemeClr val="tx1"/>
                    </a:solidFill>
                    <a:latin typeface="TH SarabunPSK" panose="020B0500040200020003" pitchFamily="34" charset="-34"/>
                    <a:cs typeface="TH SarabunPSK" panose="020B0500040200020003" pitchFamily="34" charset="-34"/>
                  </a:rPr>
                  <a:t>อาคาร </a:t>
                </a:r>
                <a:r>
                  <a:rPr lang="en-US" sz="2000" b="1" dirty="0">
                    <a:ln w="0"/>
                    <a:solidFill>
                      <a:schemeClr val="tx1"/>
                    </a:solidFill>
                    <a:latin typeface="TH SarabunPSK" panose="020B0500040200020003" pitchFamily="34" charset="-34"/>
                    <a:cs typeface="TH SarabunPSK" panose="020B0500040200020003" pitchFamily="34" charset="-34"/>
                  </a:rPr>
                  <a:t>3</a:t>
                </a:r>
                <a:endParaRPr lang="th-TH" sz="2000" b="1" dirty="0">
                  <a:ln w="0"/>
                  <a:solidFill>
                    <a:schemeClr val="tx1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endParaRPr>
              </a:p>
            </p:txBody>
          </p:sp>
          <p:sp>
            <p:nvSpPr>
              <p:cNvPr id="18" name="Rectangle 17"/>
              <p:cNvSpPr/>
              <p:nvPr/>
            </p:nvSpPr>
            <p:spPr>
              <a:xfrm rot="3971502">
                <a:off x="10506200" y="2011447"/>
                <a:ext cx="1611561" cy="579868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  <a:effectLst>
                <a:outerShdw blurRad="225425" dist="50800" dir="5220000" algn="ctr">
                  <a:srgbClr val="000000">
                    <a:alpha val="33000"/>
                  </a:srgb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th-TH" sz="2000" b="1" dirty="0">
                    <a:ln w="0"/>
                    <a:solidFill>
                      <a:schemeClr val="tx1"/>
                    </a:solidFill>
                    <a:latin typeface="TH SarabunPSK" panose="020B0500040200020003" pitchFamily="34" charset="-34"/>
                    <a:cs typeface="TH SarabunPSK" panose="020B0500040200020003" pitchFamily="34" charset="-34"/>
                  </a:rPr>
                  <a:t>อาคาร </a:t>
                </a:r>
                <a:r>
                  <a:rPr lang="en-US" sz="2000" b="1" dirty="0">
                    <a:ln w="0"/>
                    <a:solidFill>
                      <a:schemeClr val="tx1"/>
                    </a:solidFill>
                    <a:latin typeface="TH SarabunPSK" panose="020B0500040200020003" pitchFamily="34" charset="-34"/>
                    <a:cs typeface="TH SarabunPSK" panose="020B0500040200020003" pitchFamily="34" charset="-34"/>
                  </a:rPr>
                  <a:t>4</a:t>
                </a:r>
                <a:endParaRPr lang="th-TH" sz="2000" b="1" dirty="0">
                  <a:ln w="0"/>
                  <a:solidFill>
                    <a:schemeClr val="tx1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endParaRPr>
              </a:p>
            </p:txBody>
          </p:sp>
          <p:sp>
            <p:nvSpPr>
              <p:cNvPr id="19" name="Rectangle 18"/>
              <p:cNvSpPr/>
              <p:nvPr/>
            </p:nvSpPr>
            <p:spPr>
              <a:xfrm rot="4049600">
                <a:off x="10824019" y="2842129"/>
                <a:ext cx="511330" cy="238075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>
                    <a:lumMod val="95000"/>
                    <a:lumOff val="5000"/>
                  </a:schemeClr>
                </a:solidFill>
              </a:ln>
              <a:effectLst>
                <a:outerShdw blurRad="225425" dist="50800" dir="5220000" algn="ctr">
                  <a:srgbClr val="000000">
                    <a:alpha val="33000"/>
                  </a:srgb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th-TH" sz="1050" dirty="0">
                    <a:ln w="0"/>
                    <a:solidFill>
                      <a:schemeClr val="tx1"/>
                    </a:solidFill>
                    <a:latin typeface="TH SarabunPSK" panose="020B0500040200020003" pitchFamily="34" charset="-34"/>
                    <a:cs typeface="TH SarabunPSK" panose="020B0500040200020003" pitchFamily="34" charset="-34"/>
                  </a:rPr>
                  <a:t>บ้านพักครู</a:t>
                </a:r>
              </a:p>
            </p:txBody>
          </p:sp>
          <p:cxnSp>
            <p:nvCxnSpPr>
              <p:cNvPr id="20" name="Straight Connector 19"/>
              <p:cNvCxnSpPr/>
              <p:nvPr/>
            </p:nvCxnSpPr>
            <p:spPr>
              <a:xfrm flipV="1">
                <a:off x="4722831" y="4576044"/>
                <a:ext cx="2444727" cy="820262"/>
              </a:xfrm>
              <a:prstGeom prst="line">
                <a:avLst/>
              </a:prstGeom>
              <a:ln/>
              <a:scene3d>
                <a:camera prst="orthographicFront"/>
                <a:lightRig rig="threePt" dir="t"/>
              </a:scene3d>
              <a:sp3d prstMaterial="matte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/>
              <p:nvPr/>
            </p:nvCxnSpPr>
            <p:spPr>
              <a:xfrm flipH="1" flipV="1">
                <a:off x="11676592" y="798059"/>
                <a:ext cx="999202" cy="1946780"/>
              </a:xfrm>
              <a:prstGeom prst="line">
                <a:avLst/>
              </a:prstGeom>
              <a:ln/>
              <a:scene3d>
                <a:camera prst="orthographicFront"/>
                <a:lightRig rig="threePt" dir="t"/>
              </a:scene3d>
              <a:sp3d prstMaterial="matte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/>
            </p:nvCxnSpPr>
            <p:spPr>
              <a:xfrm flipV="1">
                <a:off x="6567880" y="801132"/>
                <a:ext cx="5113770" cy="456167"/>
              </a:xfrm>
              <a:prstGeom prst="line">
                <a:avLst/>
              </a:prstGeom>
              <a:ln w="12700"/>
              <a:scene3d>
                <a:camera prst="orthographicFront"/>
                <a:lightRig rig="threePt" dir="t"/>
              </a:scene3d>
              <a:sp3d prstMaterial="matte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/>
              <p:cNvCxnSpPr/>
              <p:nvPr/>
            </p:nvCxnSpPr>
            <p:spPr>
              <a:xfrm>
                <a:off x="6637499" y="2415015"/>
                <a:ext cx="121445" cy="1350481"/>
              </a:xfrm>
              <a:prstGeom prst="line">
                <a:avLst/>
              </a:prstGeom>
              <a:ln/>
              <a:scene3d>
                <a:camera prst="orthographicFront"/>
                <a:lightRig rig="threePt" dir="t"/>
              </a:scene3d>
              <a:sp3d prstMaterial="matte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24" name="Rectangle 23"/>
              <p:cNvSpPr/>
              <p:nvPr/>
            </p:nvSpPr>
            <p:spPr>
              <a:xfrm rot="15992712">
                <a:off x="6414240" y="1494604"/>
                <a:ext cx="558595" cy="140158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>
                    <a:lumMod val="95000"/>
                    <a:lumOff val="5000"/>
                  </a:schemeClr>
                </a:solidFill>
              </a:ln>
              <a:effectLst>
                <a:outerShdw blurRad="225425" dist="50800" dir="5220000" algn="ctr">
                  <a:srgbClr val="000000">
                    <a:alpha val="33000"/>
                  </a:srgb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b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th-TH" sz="2700" b="1" dirty="0">
                  <a:ln w="0"/>
                  <a:solidFill>
                    <a:schemeClr val="tx1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endParaRPr>
              </a:p>
            </p:txBody>
          </p:sp>
          <p:sp>
            <p:nvSpPr>
              <p:cNvPr id="25" name="Rectangle 24"/>
              <p:cNvSpPr/>
              <p:nvPr/>
            </p:nvSpPr>
            <p:spPr>
              <a:xfrm rot="20899427">
                <a:off x="11277168" y="833061"/>
                <a:ext cx="415445" cy="217997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  <a:effectLst>
                <a:outerShdw blurRad="225425" dist="50800" dir="5220000" algn="ctr">
                  <a:srgbClr val="000000">
                    <a:alpha val="33000"/>
                  </a:srgb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th-TH" sz="1500" b="1" dirty="0">
                    <a:ln w="0"/>
                    <a:solidFill>
                      <a:schemeClr val="tx1"/>
                    </a:solidFill>
                    <a:latin typeface="TH SarabunPSK" panose="020B0500040200020003" pitchFamily="34" charset="-34"/>
                    <a:cs typeface="TH SarabunPSK" panose="020B0500040200020003" pitchFamily="34" charset="-34"/>
                  </a:rPr>
                  <a:t>สุขา</a:t>
                </a:r>
              </a:p>
            </p:txBody>
          </p:sp>
          <p:cxnSp>
            <p:nvCxnSpPr>
              <p:cNvPr id="27" name="Straight Connector 26"/>
              <p:cNvCxnSpPr/>
              <p:nvPr/>
            </p:nvCxnSpPr>
            <p:spPr>
              <a:xfrm>
                <a:off x="4293182" y="4002873"/>
                <a:ext cx="445952" cy="1400399"/>
              </a:xfrm>
              <a:prstGeom prst="line">
                <a:avLst/>
              </a:prstGeom>
              <a:ln/>
              <a:scene3d>
                <a:camera prst="orthographicFront"/>
                <a:lightRig rig="threePt" dir="t"/>
              </a:scene3d>
              <a:sp3d prstMaterial="matte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28" name="Rectangle 27"/>
              <p:cNvSpPr/>
              <p:nvPr/>
            </p:nvSpPr>
            <p:spPr>
              <a:xfrm rot="21147762">
                <a:off x="7829551" y="2791402"/>
                <a:ext cx="3034143" cy="698004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  <a:effectLst>
                <a:outerShdw blurRad="225425" dist="50800" dir="5220000" algn="ctr">
                  <a:srgbClr val="000000">
                    <a:alpha val="33000"/>
                  </a:srgb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th-TH" sz="2000" b="1" dirty="0">
                    <a:ln w="0"/>
                    <a:solidFill>
                      <a:schemeClr val="tx1"/>
                    </a:solidFill>
                    <a:latin typeface="TH SarabunPSK" panose="020B0500040200020003" pitchFamily="34" charset="-34"/>
                    <a:cs typeface="TH SarabunPSK" panose="020B0500040200020003" pitchFamily="34" charset="-34"/>
                  </a:rPr>
                  <a:t>อาคาร </a:t>
                </a:r>
                <a:r>
                  <a:rPr lang="en-US" sz="2000" b="1" dirty="0">
                    <a:ln w="0"/>
                    <a:solidFill>
                      <a:schemeClr val="tx1"/>
                    </a:solidFill>
                    <a:latin typeface="TH SarabunPSK" panose="020B0500040200020003" pitchFamily="34" charset="-34"/>
                    <a:cs typeface="TH SarabunPSK" panose="020B0500040200020003" pitchFamily="34" charset="-34"/>
                  </a:rPr>
                  <a:t>5</a:t>
                </a:r>
                <a:endParaRPr lang="th-TH" sz="2000" b="1" dirty="0">
                  <a:ln w="0"/>
                  <a:solidFill>
                    <a:schemeClr val="tx1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endParaRPr>
              </a:p>
            </p:txBody>
          </p:sp>
          <p:sp>
            <p:nvSpPr>
              <p:cNvPr id="29" name="Rectangle 28"/>
              <p:cNvSpPr/>
              <p:nvPr/>
            </p:nvSpPr>
            <p:spPr>
              <a:xfrm rot="21174058">
                <a:off x="7554686" y="1967209"/>
                <a:ext cx="2741900" cy="812867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  <a:effectLst>
                <a:outerShdw blurRad="225425" dist="50800" dir="5220000" algn="ctr">
                  <a:srgbClr val="000000">
                    <a:alpha val="33000"/>
                  </a:srgb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th-TH" sz="2000" b="1" dirty="0" smtClean="0">
                    <a:ln w="0"/>
                    <a:solidFill>
                      <a:schemeClr val="tx1"/>
                    </a:solidFill>
                    <a:latin typeface="TH SarabunPSK" panose="020B0500040200020003" pitchFamily="34" charset="-34"/>
                    <a:cs typeface="TH SarabunPSK" panose="020B0500040200020003" pitchFamily="34" charset="-34"/>
                  </a:rPr>
                  <a:t>โดมหลังคาโค้ง</a:t>
                </a:r>
              </a:p>
              <a:p>
                <a:pPr algn="ctr"/>
                <a:r>
                  <a:rPr lang="th-TH" sz="1800" b="1" dirty="0" smtClean="0">
                    <a:ln w="0"/>
                    <a:solidFill>
                      <a:schemeClr val="tx1"/>
                    </a:solidFill>
                    <a:latin typeface="TH SarabunPSK" panose="020B0500040200020003" pitchFamily="34" charset="-34"/>
                    <a:cs typeface="TH SarabunPSK" panose="020B0500040200020003" pitchFamily="34" charset="-34"/>
                  </a:rPr>
                  <a:t>(อาคารอเนกประสงค์)</a:t>
                </a:r>
                <a:endParaRPr lang="th-TH" sz="1800" b="1" dirty="0">
                  <a:ln w="0"/>
                  <a:solidFill>
                    <a:schemeClr val="tx1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endParaRPr>
              </a:p>
            </p:txBody>
          </p:sp>
          <p:sp>
            <p:nvSpPr>
              <p:cNvPr id="30" name="Rectangle 29"/>
              <p:cNvSpPr/>
              <p:nvPr/>
            </p:nvSpPr>
            <p:spPr>
              <a:xfrm rot="21268120">
                <a:off x="10156539" y="1505805"/>
                <a:ext cx="504678" cy="251843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  <a:effectLst>
                <a:outerShdw blurRad="225425" dist="50800" dir="5220000" algn="ctr">
                  <a:srgbClr val="000000">
                    <a:alpha val="33000"/>
                  </a:srgb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th-TH" sz="1600" dirty="0">
                  <a:ln w="0"/>
                  <a:solidFill>
                    <a:schemeClr val="tx1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endParaRPr>
              </a:p>
            </p:txBody>
          </p:sp>
          <p:sp>
            <p:nvSpPr>
              <p:cNvPr id="31" name="Rectangle 30"/>
              <p:cNvSpPr/>
              <p:nvPr/>
            </p:nvSpPr>
            <p:spPr>
              <a:xfrm rot="20141777">
                <a:off x="12012516" y="2617087"/>
                <a:ext cx="540742" cy="229074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>
                    <a:lumMod val="95000"/>
                    <a:lumOff val="5000"/>
                  </a:schemeClr>
                </a:solidFill>
              </a:ln>
              <a:effectLst>
                <a:outerShdw blurRad="225425" dist="50800" dir="5220000" algn="ctr">
                  <a:srgbClr val="000000">
                    <a:alpha val="33000"/>
                  </a:srgb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th-TH" sz="1500" b="1" dirty="0">
                    <a:ln w="0"/>
                    <a:solidFill>
                      <a:schemeClr val="tx1"/>
                    </a:solidFill>
                    <a:latin typeface="TH SarabunPSK" panose="020B0500040200020003" pitchFamily="34" charset="-34"/>
                    <a:cs typeface="TH SarabunPSK" panose="020B0500040200020003" pitchFamily="34" charset="-34"/>
                  </a:rPr>
                  <a:t>สุขา</a:t>
                </a:r>
              </a:p>
            </p:txBody>
          </p:sp>
          <p:sp>
            <p:nvSpPr>
              <p:cNvPr id="32" name="Rectangle 31"/>
              <p:cNvSpPr/>
              <p:nvPr/>
            </p:nvSpPr>
            <p:spPr>
              <a:xfrm rot="15853232">
                <a:off x="6331901" y="2900090"/>
                <a:ext cx="1770497" cy="773578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  <a:effectLst>
                <a:outerShdw blurRad="225425" dist="50800" dir="5220000" algn="ctr">
                  <a:srgbClr val="000000">
                    <a:alpha val="33000"/>
                  </a:srgb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th-TH" sz="2000" b="1" dirty="0">
                    <a:ln w="0"/>
                    <a:solidFill>
                      <a:schemeClr val="tx1"/>
                    </a:solidFill>
                    <a:latin typeface="TH SarabunPSK" panose="020B0500040200020003" pitchFamily="34" charset="-34"/>
                    <a:cs typeface="TH SarabunPSK" panose="020B0500040200020003" pitchFamily="34" charset="-34"/>
                  </a:rPr>
                  <a:t>อาคาร </a:t>
                </a:r>
                <a:r>
                  <a:rPr lang="en-US" sz="2000" b="1" dirty="0">
                    <a:ln w="0"/>
                    <a:solidFill>
                      <a:schemeClr val="tx1"/>
                    </a:solidFill>
                    <a:latin typeface="TH SarabunPSK" panose="020B0500040200020003" pitchFamily="34" charset="-34"/>
                    <a:cs typeface="TH SarabunPSK" panose="020B0500040200020003" pitchFamily="34" charset="-34"/>
                  </a:rPr>
                  <a:t>6</a:t>
                </a:r>
                <a:endParaRPr lang="th-TH" sz="2000" b="1" dirty="0">
                  <a:ln w="0"/>
                  <a:solidFill>
                    <a:schemeClr val="tx1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endParaRPr>
              </a:p>
            </p:txBody>
          </p:sp>
          <p:sp>
            <p:nvSpPr>
              <p:cNvPr id="33" name="Rectangle 32"/>
              <p:cNvSpPr/>
              <p:nvPr/>
            </p:nvSpPr>
            <p:spPr>
              <a:xfrm rot="21308303">
                <a:off x="7308379" y="1851384"/>
                <a:ext cx="558276" cy="212115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  <a:scene3d>
                <a:camera prst="orthographicFront"/>
                <a:lightRig rig="threePt" dir="t"/>
              </a:scene3d>
              <a:sp3d prstMaterial="matte"/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th-TH" sz="1050" dirty="0">
                    <a:ln w="0"/>
                    <a:solidFill>
                      <a:schemeClr val="tx1"/>
                    </a:solidFill>
                    <a:latin typeface="TH SarabunPSK" panose="020B0500040200020003" pitchFamily="34" charset="-34"/>
                    <a:cs typeface="TH SarabunPSK" panose="020B0500040200020003" pitchFamily="34" charset="-34"/>
                  </a:rPr>
                  <a:t>สวนหย่อม</a:t>
                </a:r>
              </a:p>
            </p:txBody>
          </p:sp>
          <p:sp>
            <p:nvSpPr>
              <p:cNvPr id="34" name="Rectangle 33"/>
              <p:cNvSpPr/>
              <p:nvPr/>
            </p:nvSpPr>
            <p:spPr>
              <a:xfrm rot="20760655">
                <a:off x="4429991" y="3921863"/>
                <a:ext cx="973445" cy="541736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  <a:effectLst>
                <a:outerShdw blurRad="225425" dist="50800" dir="5220000" algn="ctr">
                  <a:srgbClr val="000000">
                    <a:alpha val="33000"/>
                  </a:srgb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th-TH" sz="1500" b="1" dirty="0">
                    <a:ln w="0"/>
                    <a:solidFill>
                      <a:schemeClr val="tx1"/>
                    </a:solidFill>
                    <a:latin typeface="TH SarabunPSK" panose="020B0500040200020003" pitchFamily="34" charset="-34"/>
                    <a:cs typeface="TH SarabunPSK" panose="020B0500040200020003" pitchFamily="34" charset="-34"/>
                  </a:rPr>
                  <a:t>อาคาร</a:t>
                </a:r>
              </a:p>
              <a:p>
                <a:pPr algn="ctr"/>
                <a:r>
                  <a:rPr lang="th-TH" sz="1500" b="1" dirty="0">
                    <a:ln w="0"/>
                    <a:solidFill>
                      <a:schemeClr val="tx1"/>
                    </a:solidFill>
                    <a:latin typeface="TH SarabunPSK" panose="020B0500040200020003" pitchFamily="34" charset="-34"/>
                    <a:cs typeface="TH SarabunPSK" panose="020B0500040200020003" pitchFamily="34" charset="-34"/>
                  </a:rPr>
                  <a:t>วิทยาศาสตร์</a:t>
                </a:r>
              </a:p>
            </p:txBody>
          </p:sp>
          <p:sp>
            <p:nvSpPr>
              <p:cNvPr id="35" name="Rectangle 34"/>
              <p:cNvSpPr/>
              <p:nvPr/>
            </p:nvSpPr>
            <p:spPr>
              <a:xfrm rot="20652904">
                <a:off x="4805618" y="4262690"/>
                <a:ext cx="2127371" cy="554886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  <a:effectLst>
                <a:outerShdw blurRad="225425" dist="50800" dir="5220000" algn="ctr">
                  <a:srgbClr val="000000">
                    <a:alpha val="33000"/>
                  </a:srgb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th-TH" sz="2000" b="1" dirty="0">
                    <a:ln w="0"/>
                    <a:solidFill>
                      <a:schemeClr val="tx1"/>
                    </a:solidFill>
                    <a:latin typeface="TH SarabunPSK" panose="020B0500040200020003" pitchFamily="34" charset="-34"/>
                    <a:cs typeface="TH SarabunPSK" panose="020B0500040200020003" pitchFamily="34" charset="-34"/>
                  </a:rPr>
                  <a:t>อาคาร </a:t>
                </a:r>
                <a:r>
                  <a:rPr lang="en-US" sz="2000" b="1" dirty="0">
                    <a:ln w="0"/>
                    <a:solidFill>
                      <a:schemeClr val="tx1"/>
                    </a:solidFill>
                    <a:latin typeface="TH SarabunPSK" panose="020B0500040200020003" pitchFamily="34" charset="-34"/>
                    <a:cs typeface="TH SarabunPSK" panose="020B0500040200020003" pitchFamily="34" charset="-34"/>
                  </a:rPr>
                  <a:t>7</a:t>
                </a:r>
                <a:endParaRPr lang="th-TH" sz="2000" b="1" dirty="0">
                  <a:ln w="0"/>
                  <a:solidFill>
                    <a:schemeClr val="tx1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endParaRPr>
              </a:p>
            </p:txBody>
          </p:sp>
          <p:sp>
            <p:nvSpPr>
              <p:cNvPr id="36" name="Rectangle 35"/>
              <p:cNvSpPr/>
              <p:nvPr/>
            </p:nvSpPr>
            <p:spPr>
              <a:xfrm rot="4534760">
                <a:off x="4448132" y="4785425"/>
                <a:ext cx="511330" cy="209460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>
                    <a:lumMod val="95000"/>
                    <a:lumOff val="5000"/>
                  </a:schemeClr>
                </a:solidFill>
              </a:ln>
              <a:effectLst>
                <a:outerShdw blurRad="225425" dist="50800" dir="5220000" algn="ctr">
                  <a:srgbClr val="000000">
                    <a:alpha val="33000"/>
                  </a:srgb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b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th-TH" sz="1350" b="1" dirty="0">
                    <a:ln w="0"/>
                    <a:solidFill>
                      <a:schemeClr val="tx1"/>
                    </a:solidFill>
                    <a:latin typeface="TH SarabunPSK" panose="020B0500040200020003" pitchFamily="34" charset="-34"/>
                    <a:cs typeface="TH SarabunPSK" panose="020B0500040200020003" pitchFamily="34" charset="-34"/>
                  </a:rPr>
                  <a:t>สุขา</a:t>
                </a:r>
              </a:p>
            </p:txBody>
          </p:sp>
          <p:cxnSp>
            <p:nvCxnSpPr>
              <p:cNvPr id="38" name="Straight Connector 37"/>
              <p:cNvCxnSpPr/>
              <p:nvPr/>
            </p:nvCxnSpPr>
            <p:spPr>
              <a:xfrm>
                <a:off x="6572846" y="1254172"/>
                <a:ext cx="57722" cy="985267"/>
              </a:xfrm>
              <a:prstGeom prst="line">
                <a:avLst/>
              </a:prstGeom>
              <a:ln/>
              <a:scene3d>
                <a:camera prst="orthographicFront"/>
                <a:lightRig rig="threePt" dir="t"/>
              </a:scene3d>
              <a:sp3d prstMaterial="matte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39" name="Right Arrow 38"/>
              <p:cNvSpPr/>
              <p:nvPr/>
            </p:nvSpPr>
            <p:spPr>
              <a:xfrm rot="21423952">
                <a:off x="5384490" y="2199770"/>
                <a:ext cx="1183418" cy="445617"/>
              </a:xfrm>
              <a:prstGeom prst="rightArrow">
                <a:avLst>
                  <a:gd name="adj1" fmla="val 50000"/>
                  <a:gd name="adj2" fmla="val 38199"/>
                </a:avLst>
              </a:prstGeom>
              <a:ln/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th-TH" sz="2000" dirty="0" smtClean="0">
                    <a:ln w="0"/>
                    <a:solidFill>
                      <a:schemeClr val="tx1"/>
                    </a:solidFill>
                    <a:latin typeface="TH SarabunPSK" panose="020B0500040200020003" pitchFamily="34" charset="-34"/>
                    <a:cs typeface="TH SarabunPSK" panose="020B0500040200020003" pitchFamily="34" charset="-34"/>
                  </a:rPr>
                  <a:t>ทางเข้า รร.</a:t>
                </a:r>
                <a:endParaRPr lang="th-TH" sz="2000" dirty="0">
                  <a:ln w="0"/>
                  <a:solidFill>
                    <a:schemeClr val="tx1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endParaRPr>
              </a:p>
            </p:txBody>
          </p:sp>
          <p:sp>
            <p:nvSpPr>
              <p:cNvPr id="40" name="Oval 39"/>
              <p:cNvSpPr/>
              <p:nvPr/>
            </p:nvSpPr>
            <p:spPr>
              <a:xfrm>
                <a:off x="4235483" y="3347043"/>
                <a:ext cx="323168" cy="292082"/>
              </a:xfrm>
              <a:prstGeom prst="ellipse">
                <a:avLst/>
              </a:prstGeom>
              <a:scene3d>
                <a:camera prst="orthographicFront"/>
                <a:lightRig rig="threePt" dir="t"/>
              </a:scene3d>
              <a:sp3d prstMaterial="matte"/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th-TH" sz="2100"/>
              </a:p>
            </p:txBody>
          </p:sp>
          <p:pic>
            <p:nvPicPr>
              <p:cNvPr id="41" name="Picture 2" descr="à¸à¸¥à¸à¸²à¸£à¸à¹à¸à¸«à¸²à¸£à¸¹à¸à¸ à¸²à¸à¸ªà¸³à¸«à¸£à¸±à¸ à¸à¹à¸à¹à¸¡à¹ png"/>
              <p:cNvPicPr>
                <a:picLocks noChangeAspect="1" noChangeArrowheads="1"/>
              </p:cNvPicPr>
              <p:nvPr/>
            </p:nvPicPr>
            <p:blipFill>
              <a:blip r:embed="rId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4226303" y="3190938"/>
                <a:ext cx="325571" cy="311327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 prstMaterial="matte"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42" name="TextBox 41"/>
              <p:cNvSpPr txBox="1"/>
              <p:nvPr/>
            </p:nvSpPr>
            <p:spPr>
              <a:xfrm>
                <a:off x="4546742" y="3157214"/>
                <a:ext cx="694385" cy="369332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 prstMaterial="matte"/>
            </p:spPr>
            <p:txBody>
              <a:bodyPr wrap="square" rtlCol="0">
                <a:spAutoFit/>
              </a:bodyPr>
              <a:lstStyle/>
              <a:p>
                <a:r>
                  <a:rPr lang="th-TH" sz="1800" b="1" dirty="0">
                    <a:latin typeface="TH SarabunPSK" panose="020B0500040200020003" pitchFamily="34" charset="-34"/>
                    <a:cs typeface="TH SarabunPSK" panose="020B0500040200020003" pitchFamily="34" charset="-34"/>
                  </a:rPr>
                  <a:t>ต้นโพธิ์</a:t>
                </a:r>
              </a:p>
            </p:txBody>
          </p:sp>
          <p:sp>
            <p:nvSpPr>
              <p:cNvPr id="43" name="TextBox 42"/>
              <p:cNvSpPr txBox="1"/>
              <p:nvPr/>
            </p:nvSpPr>
            <p:spPr>
              <a:xfrm>
                <a:off x="4245074" y="2402409"/>
                <a:ext cx="1142913" cy="55399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 prstMaterial="matte"/>
            </p:spPr>
            <p:txBody>
              <a:bodyPr wrap="square" rtlCol="0">
                <a:spAutoFit/>
              </a:bodyPr>
              <a:lstStyle/>
              <a:p>
                <a:r>
                  <a:rPr lang="th-TH" sz="3000" b="1" dirty="0">
                    <a:latin typeface="TH SarabunPSK" panose="020B0500040200020003" pitchFamily="34" charset="-34"/>
                    <a:cs typeface="TH SarabunPSK" panose="020B0500040200020003" pitchFamily="34" charset="-34"/>
                  </a:rPr>
                  <a:t>ลานวัด</a:t>
                </a:r>
              </a:p>
            </p:txBody>
          </p:sp>
          <p:sp>
            <p:nvSpPr>
              <p:cNvPr id="44" name="Left Brace 43"/>
              <p:cNvSpPr/>
              <p:nvPr/>
            </p:nvSpPr>
            <p:spPr>
              <a:xfrm rot="5400000">
                <a:off x="5931736" y="3437081"/>
                <a:ext cx="49715" cy="246251"/>
              </a:xfrm>
              <a:prstGeom prst="leftBrace">
                <a:avLst>
                  <a:gd name="adj1" fmla="val 3179"/>
                  <a:gd name="adj2" fmla="val 47709"/>
                </a:avLst>
              </a:prstGeom>
              <a:scene3d>
                <a:camera prst="orthographicFront"/>
                <a:lightRig rig="threePt" dir="t"/>
              </a:scene3d>
              <a:sp3d prstMaterial="matte"/>
            </p:spPr>
            <p:style>
              <a:lnRef idx="1">
                <a:schemeClr val="dk1"/>
              </a:lnRef>
              <a:fillRef idx="0">
                <a:schemeClr val="dk1"/>
              </a:fillRef>
              <a:effectRef idx="0">
                <a:schemeClr val="dk1"/>
              </a:effectRef>
              <a:fontRef idx="minor">
                <a:schemeClr val="tx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th-TH" sz="2100"/>
              </a:p>
            </p:txBody>
          </p:sp>
          <p:sp>
            <p:nvSpPr>
              <p:cNvPr id="46" name="Rectangle 45"/>
              <p:cNvSpPr/>
              <p:nvPr/>
            </p:nvSpPr>
            <p:spPr>
              <a:xfrm rot="21308303">
                <a:off x="8513284" y="1739131"/>
                <a:ext cx="528001" cy="212115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  <a:scene3d>
                <a:camera prst="orthographicFront"/>
                <a:lightRig rig="threePt" dir="t"/>
              </a:scene3d>
              <a:sp3d prstMaterial="matte"/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th-TH" sz="1050" dirty="0">
                    <a:ln w="0"/>
                    <a:solidFill>
                      <a:schemeClr val="tx1"/>
                    </a:solidFill>
                    <a:latin typeface="TH SarabunPSK" panose="020B0500040200020003" pitchFamily="34" charset="-34"/>
                    <a:cs typeface="TH SarabunPSK" panose="020B0500040200020003" pitchFamily="34" charset="-34"/>
                  </a:rPr>
                  <a:t>สวนหย่อม</a:t>
                </a:r>
              </a:p>
            </p:txBody>
          </p:sp>
          <p:sp>
            <p:nvSpPr>
              <p:cNvPr id="47" name="Rectangle 46"/>
              <p:cNvSpPr/>
              <p:nvPr/>
            </p:nvSpPr>
            <p:spPr>
              <a:xfrm rot="21308303">
                <a:off x="7933453" y="1792520"/>
                <a:ext cx="528001" cy="212115"/>
              </a:xfrm>
              <a:prstGeom prst="rect">
                <a:avLst/>
              </a:prstGeom>
              <a:noFill/>
              <a:ln w="12700">
                <a:solidFill>
                  <a:schemeClr val="tx1"/>
                </a:solidFill>
              </a:ln>
              <a:scene3d>
                <a:camera prst="orthographicFront"/>
                <a:lightRig rig="threePt" dir="t"/>
              </a:scene3d>
              <a:sp3d prstMaterial="matte"/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th-TH" sz="1050" dirty="0">
                    <a:ln w="0"/>
                    <a:solidFill>
                      <a:schemeClr val="tx1"/>
                    </a:solidFill>
                    <a:latin typeface="TH SarabunPSK" panose="020B0500040200020003" pitchFamily="34" charset="-34"/>
                    <a:cs typeface="TH SarabunPSK" panose="020B0500040200020003" pitchFamily="34" charset="-34"/>
                  </a:rPr>
                  <a:t>สวนหย่อม</a:t>
                </a:r>
              </a:p>
            </p:txBody>
          </p:sp>
          <p:pic>
            <p:nvPicPr>
              <p:cNvPr id="48" name="Picture 12" descr="à¸à¸¥à¸à¸²à¸£à¸à¹à¸à¸«à¸²à¸£à¸¹à¸à¸ à¸²à¸à¸ªà¸³à¸«à¸£à¸±à¸ à¸à¸à¸à¸²à¸à¸´ png"/>
              <p:cNvPicPr>
                <a:picLocks noChangeAspect="1" noChangeArrowheads="1"/>
              </p:cNvPicPr>
              <p:nvPr/>
            </p:nvPicPr>
            <p:blipFill>
              <a:blip r:embed="rId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9084511" y="1685185"/>
                <a:ext cx="131497" cy="31093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 prstMaterial="matte"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sp>
            <p:nvSpPr>
              <p:cNvPr id="49" name="Rectangle 48"/>
              <p:cNvSpPr/>
              <p:nvPr/>
            </p:nvSpPr>
            <p:spPr>
              <a:xfrm rot="21238451">
                <a:off x="9389864" y="1691299"/>
                <a:ext cx="406901" cy="117743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>
                    <a:lumMod val="95000"/>
                    <a:lumOff val="5000"/>
                  </a:schemeClr>
                </a:solidFill>
              </a:ln>
              <a:effectLst>
                <a:outerShdw blurRad="225425" dist="50800" dir="5220000" algn="ctr">
                  <a:srgbClr val="000000">
                    <a:alpha val="33000"/>
                  </a:srgb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th-TH" sz="1050" dirty="0">
                    <a:ln w="0"/>
                    <a:solidFill>
                      <a:schemeClr val="tx1"/>
                    </a:solidFill>
                    <a:latin typeface="TH SarabunPSK" panose="020B0500040200020003" pitchFamily="34" charset="-34"/>
                    <a:cs typeface="TH SarabunPSK" panose="020B0500040200020003" pitchFamily="34" charset="-34"/>
                  </a:rPr>
                  <a:t>หอพระ</a:t>
                </a:r>
              </a:p>
            </p:txBody>
          </p:sp>
          <p:sp>
            <p:nvSpPr>
              <p:cNvPr id="50" name="Rectangle 49"/>
              <p:cNvSpPr/>
              <p:nvPr/>
            </p:nvSpPr>
            <p:spPr>
              <a:xfrm rot="16200000">
                <a:off x="9843596" y="1562903"/>
                <a:ext cx="125173" cy="126622"/>
              </a:xfrm>
              <a:prstGeom prst="rect">
                <a:avLst/>
              </a:prstGeom>
              <a:solidFill>
                <a:schemeClr val="accent2">
                  <a:lumMod val="50000"/>
                </a:schemeClr>
              </a:solidFill>
              <a:ln>
                <a:solidFill>
                  <a:schemeClr val="accent2">
                    <a:lumMod val="50000"/>
                  </a:schemeClr>
                </a:solidFill>
              </a:ln>
              <a:scene3d>
                <a:camera prst="orthographicFront"/>
                <a:lightRig rig="threePt" dir="t"/>
              </a:scene3d>
              <a:sp3d prstMaterial="matte"/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th-TH" sz="2100"/>
              </a:p>
            </p:txBody>
          </p:sp>
          <p:sp>
            <p:nvSpPr>
              <p:cNvPr id="51" name="Rectangle 50"/>
              <p:cNvSpPr/>
              <p:nvPr/>
            </p:nvSpPr>
            <p:spPr>
              <a:xfrm rot="20899427">
                <a:off x="11333099" y="1067144"/>
                <a:ext cx="316247" cy="117185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>
                    <a:lumMod val="95000"/>
                    <a:lumOff val="5000"/>
                  </a:schemeClr>
                </a:solidFill>
              </a:ln>
              <a:effectLst>
                <a:outerShdw blurRad="225425" dist="50800" dir="5220000" algn="ctr">
                  <a:srgbClr val="000000">
                    <a:alpha val="33000"/>
                  </a:srgb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b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th-TH" sz="1500" dirty="0">
                  <a:ln w="0"/>
                  <a:solidFill>
                    <a:schemeClr val="tx1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endParaRPr>
              </a:p>
            </p:txBody>
          </p:sp>
          <p:sp>
            <p:nvSpPr>
              <p:cNvPr id="52" name="Rectangle 51"/>
              <p:cNvSpPr/>
              <p:nvPr/>
            </p:nvSpPr>
            <p:spPr>
              <a:xfrm rot="14953099">
                <a:off x="4723665" y="5182853"/>
                <a:ext cx="114175" cy="112153"/>
              </a:xfrm>
              <a:prstGeom prst="rect">
                <a:avLst/>
              </a:prstGeom>
              <a:solidFill>
                <a:schemeClr val="accent1">
                  <a:lumMod val="75000"/>
                </a:schemeClr>
              </a:solidFill>
              <a:ln>
                <a:solidFill>
                  <a:schemeClr val="accent1">
                    <a:lumMod val="75000"/>
                  </a:schemeClr>
                </a:solidFill>
              </a:ln>
              <a:scene3d>
                <a:camera prst="orthographicFront"/>
                <a:lightRig rig="threePt" dir="t"/>
              </a:scene3d>
              <a:sp3d prstMaterial="matte"/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th-TH" sz="2100"/>
              </a:p>
            </p:txBody>
          </p:sp>
          <p:sp>
            <p:nvSpPr>
              <p:cNvPr id="53" name="Rectangle 52"/>
              <p:cNvSpPr/>
              <p:nvPr/>
            </p:nvSpPr>
            <p:spPr>
              <a:xfrm rot="20652904">
                <a:off x="5465168" y="4057358"/>
                <a:ext cx="1417677" cy="111218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>
                    <a:lumMod val="95000"/>
                    <a:lumOff val="5000"/>
                  </a:schemeClr>
                </a:solidFill>
              </a:ln>
              <a:effectLst>
                <a:outerShdw blurRad="225425" dist="50800" dir="5220000" algn="ctr">
                  <a:srgbClr val="000000">
                    <a:alpha val="33000"/>
                  </a:srgb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th-TH" sz="2700" b="1" dirty="0">
                  <a:ln w="0"/>
                  <a:solidFill>
                    <a:schemeClr val="tx1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endParaRPr>
              </a:p>
            </p:txBody>
          </p:sp>
          <p:cxnSp>
            <p:nvCxnSpPr>
              <p:cNvPr id="54" name="Straight Connector 53"/>
              <p:cNvCxnSpPr/>
              <p:nvPr/>
            </p:nvCxnSpPr>
            <p:spPr>
              <a:xfrm flipH="1" flipV="1">
                <a:off x="4181810" y="3685197"/>
                <a:ext cx="71928" cy="214638"/>
              </a:xfrm>
              <a:prstGeom prst="line">
                <a:avLst/>
              </a:prstGeom>
              <a:ln/>
              <a:scene3d>
                <a:camera prst="orthographicFront"/>
                <a:lightRig rig="threePt" dir="t"/>
              </a:scene3d>
              <a:sp3d prstMaterial="matte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56" name="Oval 55"/>
              <p:cNvSpPr/>
              <p:nvPr/>
            </p:nvSpPr>
            <p:spPr>
              <a:xfrm>
                <a:off x="4308863" y="3848457"/>
                <a:ext cx="115742" cy="88499"/>
              </a:xfrm>
              <a:prstGeom prst="ellipse">
                <a:avLst/>
              </a:prstGeom>
              <a:scene3d>
                <a:camera prst="orthographicFront"/>
                <a:lightRig rig="threePt" dir="t"/>
              </a:scene3d>
              <a:sp3d prstMaterial="matte"/>
            </p:spPr>
            <p:style>
              <a:lnRef idx="0">
                <a:schemeClr val="accent6"/>
              </a:lnRef>
              <a:fillRef idx="3">
                <a:schemeClr val="accent6"/>
              </a:fillRef>
              <a:effectRef idx="3">
                <a:schemeClr val="accent6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th-TH" sz="2100"/>
              </a:p>
            </p:txBody>
          </p:sp>
          <p:cxnSp>
            <p:nvCxnSpPr>
              <p:cNvPr id="57" name="Straight Connector 56"/>
              <p:cNvCxnSpPr/>
              <p:nvPr/>
            </p:nvCxnSpPr>
            <p:spPr>
              <a:xfrm flipV="1">
                <a:off x="8321566" y="2772506"/>
                <a:ext cx="4371544" cy="1419049"/>
              </a:xfrm>
              <a:prstGeom prst="line">
                <a:avLst/>
              </a:prstGeom>
              <a:ln/>
              <a:scene3d>
                <a:camera prst="orthographicFront"/>
                <a:lightRig rig="threePt" dir="t"/>
              </a:scene3d>
              <a:sp3d prstMaterial="matte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/>
              <p:cNvCxnSpPr/>
              <p:nvPr/>
            </p:nvCxnSpPr>
            <p:spPr>
              <a:xfrm flipV="1">
                <a:off x="8125648" y="4191554"/>
                <a:ext cx="195918" cy="68333"/>
              </a:xfrm>
              <a:prstGeom prst="line">
                <a:avLst/>
              </a:prstGeom>
              <a:ln w="38100">
                <a:prstDash val="sysDot"/>
              </a:ln>
              <a:scene3d>
                <a:camera prst="orthographicFront"/>
                <a:lightRig rig="threePt" dir="t"/>
              </a:scene3d>
              <a:sp3d prstMaterial="matte"/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59" name="Straight Connector 58"/>
              <p:cNvCxnSpPr/>
              <p:nvPr/>
            </p:nvCxnSpPr>
            <p:spPr>
              <a:xfrm flipH="1" flipV="1">
                <a:off x="6636752" y="2238288"/>
                <a:ext cx="7325" cy="181733"/>
              </a:xfrm>
              <a:prstGeom prst="line">
                <a:avLst/>
              </a:prstGeom>
              <a:ln w="38100">
                <a:solidFill>
                  <a:srgbClr val="FF6600"/>
                </a:solidFill>
                <a:prstDash val="sysDot"/>
              </a:ln>
              <a:scene3d>
                <a:camera prst="orthographicFront"/>
                <a:lightRig rig="threePt" dir="t"/>
              </a:scene3d>
              <a:sp3d prstMaterial="matte"/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60" name="Straight Connector 59"/>
              <p:cNvCxnSpPr/>
              <p:nvPr/>
            </p:nvCxnSpPr>
            <p:spPr>
              <a:xfrm flipH="1" flipV="1">
                <a:off x="4245537" y="3869050"/>
                <a:ext cx="47564" cy="118815"/>
              </a:xfrm>
              <a:prstGeom prst="line">
                <a:avLst/>
              </a:prstGeom>
              <a:ln w="38100">
                <a:prstDash val="sysDot"/>
              </a:ln>
              <a:scene3d>
                <a:camera prst="orthographicFront"/>
                <a:lightRig rig="threePt" dir="t"/>
              </a:scene3d>
              <a:sp3d prstMaterial="matte"/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  <p:sp>
            <p:nvSpPr>
              <p:cNvPr id="61" name="Rectangle 60"/>
              <p:cNvSpPr/>
              <p:nvPr/>
            </p:nvSpPr>
            <p:spPr>
              <a:xfrm rot="20512282">
                <a:off x="2624964" y="4437132"/>
                <a:ext cx="10288862" cy="260581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 prstMaterial="matte"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th-TH" sz="2100"/>
              </a:p>
            </p:txBody>
          </p:sp>
          <p:cxnSp>
            <p:nvCxnSpPr>
              <p:cNvPr id="62" name="Straight Connector 61"/>
              <p:cNvCxnSpPr>
                <a:stCxn id="61" idx="1"/>
                <a:endCxn id="61" idx="3"/>
              </p:cNvCxnSpPr>
              <p:nvPr/>
            </p:nvCxnSpPr>
            <p:spPr>
              <a:xfrm flipV="1">
                <a:off x="2880332" y="2966725"/>
                <a:ext cx="9778126" cy="3201394"/>
              </a:xfrm>
              <a:prstGeom prst="line">
                <a:avLst/>
              </a:prstGeom>
              <a:ln>
                <a:solidFill>
                  <a:srgbClr val="FFFF00"/>
                </a:solidFill>
                <a:prstDash val="lgDash"/>
              </a:ln>
              <a:scene3d>
                <a:camera prst="orthographicFront"/>
                <a:lightRig rig="threePt" dir="t"/>
              </a:scene3d>
              <a:sp3d prstMaterial="matte"/>
            </p:spPr>
            <p:style>
              <a:lnRef idx="3">
                <a:schemeClr val="accent4"/>
              </a:lnRef>
              <a:fillRef idx="0">
                <a:schemeClr val="accent4"/>
              </a:fillRef>
              <a:effectRef idx="2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63" name="Straight Connector 62"/>
              <p:cNvCxnSpPr>
                <a:stCxn id="7" idx="1"/>
                <a:endCxn id="7" idx="3"/>
              </p:cNvCxnSpPr>
              <p:nvPr/>
            </p:nvCxnSpPr>
            <p:spPr>
              <a:xfrm flipH="1" flipV="1">
                <a:off x="4078218" y="3723059"/>
                <a:ext cx="836705" cy="2555576"/>
              </a:xfrm>
              <a:prstGeom prst="line">
                <a:avLst/>
              </a:prstGeom>
              <a:ln>
                <a:solidFill>
                  <a:srgbClr val="FFFF00"/>
                </a:solidFill>
                <a:prstDash val="lgDash"/>
              </a:ln>
              <a:scene3d>
                <a:camera prst="orthographicFront"/>
                <a:lightRig rig="threePt" dir="t"/>
              </a:scene3d>
              <a:sp3d prstMaterial="matte"/>
            </p:spPr>
            <p:style>
              <a:lnRef idx="3">
                <a:schemeClr val="accent4"/>
              </a:lnRef>
              <a:fillRef idx="0">
                <a:schemeClr val="accent4"/>
              </a:fillRef>
              <a:effectRef idx="2">
                <a:schemeClr val="accent4"/>
              </a:effectRef>
              <a:fontRef idx="minor">
                <a:schemeClr val="tx1"/>
              </a:fontRef>
            </p:style>
          </p:cxnSp>
          <p:sp>
            <p:nvSpPr>
              <p:cNvPr id="64" name="Rectangle 63"/>
              <p:cNvSpPr/>
              <p:nvPr/>
            </p:nvSpPr>
            <p:spPr>
              <a:xfrm rot="14577505">
                <a:off x="11084481" y="1586516"/>
                <a:ext cx="2352761" cy="190033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 prstMaterial="matte"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th-TH" sz="2100"/>
              </a:p>
            </p:txBody>
          </p:sp>
          <p:cxnSp>
            <p:nvCxnSpPr>
              <p:cNvPr id="65" name="Straight Connector 64"/>
              <p:cNvCxnSpPr>
                <a:stCxn id="64" idx="1"/>
              </p:cNvCxnSpPr>
              <p:nvPr/>
            </p:nvCxnSpPr>
            <p:spPr>
              <a:xfrm flipH="1" flipV="1">
                <a:off x="11740387" y="724818"/>
                <a:ext cx="1055301" cy="2004489"/>
              </a:xfrm>
              <a:prstGeom prst="line">
                <a:avLst/>
              </a:prstGeom>
              <a:ln>
                <a:solidFill>
                  <a:srgbClr val="FFFF00"/>
                </a:solidFill>
                <a:prstDash val="lgDash"/>
              </a:ln>
              <a:scene3d>
                <a:camera prst="orthographicFront"/>
                <a:lightRig rig="threePt" dir="t"/>
              </a:scene3d>
              <a:sp3d prstMaterial="matte"/>
            </p:spPr>
            <p:style>
              <a:lnRef idx="3">
                <a:schemeClr val="accent4"/>
              </a:lnRef>
              <a:fillRef idx="0">
                <a:schemeClr val="accent4"/>
              </a:fillRef>
              <a:effectRef idx="2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66" name="Straight Connector 65"/>
              <p:cNvCxnSpPr/>
              <p:nvPr/>
            </p:nvCxnSpPr>
            <p:spPr>
              <a:xfrm flipH="1">
                <a:off x="7021068" y="694812"/>
                <a:ext cx="4768837" cy="448551"/>
              </a:xfrm>
              <a:prstGeom prst="line">
                <a:avLst/>
              </a:prstGeom>
              <a:ln>
                <a:solidFill>
                  <a:srgbClr val="FFFF00"/>
                </a:solidFill>
                <a:prstDash val="lgDash"/>
              </a:ln>
              <a:scene3d>
                <a:camera prst="orthographicFront"/>
                <a:lightRig rig="threePt" dir="t"/>
              </a:scene3d>
              <a:sp3d prstMaterial="matte"/>
            </p:spPr>
            <p:style>
              <a:lnRef idx="3">
                <a:schemeClr val="accent4"/>
              </a:lnRef>
              <a:fillRef idx="0">
                <a:schemeClr val="accent4"/>
              </a:fillRef>
              <a:effectRef idx="2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/>
              <p:cNvCxnSpPr/>
              <p:nvPr/>
            </p:nvCxnSpPr>
            <p:spPr>
              <a:xfrm flipV="1">
                <a:off x="4301300" y="3685198"/>
                <a:ext cx="967040" cy="347903"/>
              </a:xfrm>
              <a:prstGeom prst="line">
                <a:avLst/>
              </a:prstGeom>
              <a:ln w="38100">
                <a:prstDash val="sysDot"/>
              </a:ln>
              <a:scene3d>
                <a:camera prst="orthographicFront"/>
                <a:lightRig rig="threePt" dir="t"/>
              </a:scene3d>
              <a:sp3d prstMaterial="matte"/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  <p:sp>
            <p:nvSpPr>
              <p:cNvPr id="69" name="Rectangle 68"/>
              <p:cNvSpPr/>
              <p:nvPr/>
            </p:nvSpPr>
            <p:spPr>
              <a:xfrm rot="15096856">
                <a:off x="5941156" y="3793480"/>
                <a:ext cx="63986" cy="2187308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  <a:scene3d>
                <a:camera prst="orthographicFront"/>
                <a:lightRig rig="threePt" dir="t"/>
              </a:scene3d>
              <a:sp3d prstMaterial="matte"/>
            </p:spPr>
            <p:style>
              <a:lnRef idx="0">
                <a:schemeClr val="accent2"/>
              </a:lnRef>
              <a:fillRef idx="3">
                <a:schemeClr val="accent2"/>
              </a:fillRef>
              <a:effectRef idx="3">
                <a:schemeClr val="accent2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th-TH" sz="2100"/>
              </a:p>
            </p:txBody>
          </p:sp>
          <p:cxnSp>
            <p:nvCxnSpPr>
              <p:cNvPr id="70" name="Straight Connector 69"/>
              <p:cNvCxnSpPr>
                <a:stCxn id="14" idx="1"/>
              </p:cNvCxnSpPr>
              <p:nvPr/>
            </p:nvCxnSpPr>
            <p:spPr>
              <a:xfrm flipV="1">
                <a:off x="6628069" y="2247251"/>
                <a:ext cx="874398" cy="92450"/>
              </a:xfrm>
              <a:prstGeom prst="line">
                <a:avLst/>
              </a:prstGeom>
              <a:ln>
                <a:solidFill>
                  <a:srgbClr val="FFFF00"/>
                </a:solidFill>
                <a:prstDash val="lgDash"/>
              </a:ln>
              <a:scene3d>
                <a:camera prst="orthographicFront"/>
                <a:lightRig rig="threePt" dir="t"/>
              </a:scene3d>
              <a:sp3d prstMaterial="matte"/>
            </p:spPr>
            <p:style>
              <a:lnRef idx="3">
                <a:schemeClr val="accent4"/>
              </a:lnRef>
              <a:fillRef idx="0">
                <a:schemeClr val="accent4"/>
              </a:fillRef>
              <a:effectRef idx="2">
                <a:schemeClr val="accent4"/>
              </a:effectRef>
              <a:fontRef idx="minor">
                <a:schemeClr val="tx1"/>
              </a:fontRef>
            </p:style>
          </p:cxnSp>
          <p:sp>
            <p:nvSpPr>
              <p:cNvPr id="71" name="Rectangle 70"/>
              <p:cNvSpPr/>
              <p:nvPr/>
            </p:nvSpPr>
            <p:spPr>
              <a:xfrm rot="21235214">
                <a:off x="6665128" y="1844935"/>
                <a:ext cx="499716" cy="337764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</a:ln>
              <a:effectLst>
                <a:outerShdw blurRad="225425" dist="50800" dir="5220000" algn="ctr">
                  <a:srgbClr val="000000">
                    <a:alpha val="33000"/>
                  </a:srgb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th-TH" sz="1200" b="1" dirty="0">
                  <a:ln w="0"/>
                  <a:solidFill>
                    <a:schemeClr val="tx1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endParaRPr>
              </a:p>
            </p:txBody>
          </p:sp>
          <p:sp>
            <p:nvSpPr>
              <p:cNvPr id="72" name="TextBox 71"/>
              <p:cNvSpPr txBox="1"/>
              <p:nvPr/>
            </p:nvSpPr>
            <p:spPr>
              <a:xfrm>
                <a:off x="5657343" y="3273030"/>
                <a:ext cx="694385" cy="323165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 prstMaterial="matte"/>
            </p:spPr>
            <p:txBody>
              <a:bodyPr wrap="square" rtlCol="0">
                <a:spAutoFit/>
              </a:bodyPr>
              <a:lstStyle/>
              <a:p>
                <a:r>
                  <a:rPr lang="th-TH" sz="1500" b="1" dirty="0">
                    <a:latin typeface="TH SarabunPSK" panose="020B0500040200020003" pitchFamily="34" charset="-34"/>
                    <a:cs typeface="TH SarabunPSK" panose="020B0500040200020003" pitchFamily="34" charset="-34"/>
                  </a:rPr>
                  <a:t>ต้นประดู่</a:t>
                </a:r>
              </a:p>
            </p:txBody>
          </p:sp>
          <p:cxnSp>
            <p:nvCxnSpPr>
              <p:cNvPr id="73" name="Straight Connector 72"/>
              <p:cNvCxnSpPr/>
              <p:nvPr/>
            </p:nvCxnSpPr>
            <p:spPr>
              <a:xfrm flipV="1">
                <a:off x="7313678" y="4263472"/>
                <a:ext cx="811970" cy="249698"/>
              </a:xfrm>
              <a:prstGeom prst="line">
                <a:avLst/>
              </a:prstGeom>
              <a:ln/>
              <a:scene3d>
                <a:camera prst="orthographicFront"/>
                <a:lightRig rig="threePt" dir="t"/>
              </a:scene3d>
              <a:sp3d prstMaterial="matte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/>
              <p:cNvCxnSpPr/>
              <p:nvPr/>
            </p:nvCxnSpPr>
            <p:spPr>
              <a:xfrm flipV="1">
                <a:off x="7162641" y="4512358"/>
                <a:ext cx="195918" cy="68333"/>
              </a:xfrm>
              <a:prstGeom prst="line">
                <a:avLst/>
              </a:prstGeom>
              <a:ln w="38100">
                <a:prstDash val="sysDot"/>
              </a:ln>
              <a:scene3d>
                <a:camera prst="orthographicFront"/>
                <a:lightRig rig="threePt" dir="t"/>
              </a:scene3d>
              <a:sp3d prstMaterial="matte"/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/>
              <p:cNvCxnSpPr>
                <a:stCxn id="61" idx="3"/>
                <a:endCxn id="13" idx="3"/>
              </p:cNvCxnSpPr>
              <p:nvPr/>
            </p:nvCxnSpPr>
            <p:spPr>
              <a:xfrm flipV="1">
                <a:off x="12658459" y="2063447"/>
                <a:ext cx="832659" cy="903278"/>
              </a:xfrm>
              <a:prstGeom prst="line">
                <a:avLst/>
              </a:prstGeom>
              <a:ln>
                <a:solidFill>
                  <a:srgbClr val="FFFF00"/>
                </a:solidFill>
                <a:prstDash val="lgDash"/>
              </a:ln>
              <a:scene3d>
                <a:camera prst="orthographicFront"/>
                <a:lightRig rig="threePt" dir="t"/>
              </a:scene3d>
              <a:sp3d prstMaterial="matte"/>
            </p:spPr>
            <p:style>
              <a:lnRef idx="3">
                <a:schemeClr val="accent4"/>
              </a:lnRef>
              <a:fillRef idx="0">
                <a:schemeClr val="accent4"/>
              </a:fillRef>
              <a:effectRef idx="2">
                <a:schemeClr val="accent4"/>
              </a:effectRef>
              <a:fontRef idx="minor">
                <a:schemeClr val="tx1"/>
              </a:fontRef>
            </p:style>
          </p:cxnSp>
          <p:sp>
            <p:nvSpPr>
              <p:cNvPr id="77" name="Rectangle 76"/>
              <p:cNvSpPr/>
              <p:nvPr/>
            </p:nvSpPr>
            <p:spPr>
              <a:xfrm rot="17154951" flipV="1">
                <a:off x="11598136" y="432852"/>
                <a:ext cx="390471" cy="262478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 prstMaterial="matte"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th-TH" sz="2100"/>
              </a:p>
            </p:txBody>
          </p:sp>
          <p:cxnSp>
            <p:nvCxnSpPr>
              <p:cNvPr id="78" name="Straight Connector 77"/>
              <p:cNvCxnSpPr>
                <a:endCxn id="77" idx="3"/>
              </p:cNvCxnSpPr>
              <p:nvPr/>
            </p:nvCxnSpPr>
            <p:spPr>
              <a:xfrm flipV="1">
                <a:off x="11749661" y="376340"/>
                <a:ext cx="97249" cy="333872"/>
              </a:xfrm>
              <a:prstGeom prst="line">
                <a:avLst/>
              </a:prstGeom>
              <a:ln>
                <a:solidFill>
                  <a:srgbClr val="FFFF00"/>
                </a:solidFill>
                <a:prstDash val="lgDash"/>
              </a:ln>
              <a:scene3d>
                <a:camera prst="orthographicFront"/>
                <a:lightRig rig="threePt" dir="t"/>
              </a:scene3d>
              <a:sp3d prstMaterial="matte"/>
            </p:spPr>
            <p:style>
              <a:lnRef idx="3">
                <a:schemeClr val="accent4"/>
              </a:lnRef>
              <a:fillRef idx="0">
                <a:schemeClr val="accent4"/>
              </a:fillRef>
              <a:effectRef idx="2">
                <a:schemeClr val="accent4"/>
              </a:effectRef>
              <a:fontRef idx="minor">
                <a:schemeClr val="tx1"/>
              </a:fontRef>
            </p:style>
          </p:cxnSp>
          <p:pic>
            <p:nvPicPr>
              <p:cNvPr id="79" name="Picture 2" descr="à¸à¸¥à¸à¸²à¸£à¸à¹à¸à¸«à¸²à¸£à¸¹à¸à¸ à¸²à¸à¸ªà¸³à¸«à¸£à¸±à¸ à¸à¹à¸à¹à¸¡à¹ png"/>
              <p:cNvPicPr>
                <a:picLocks noChangeAspect="1" noChangeArrowheads="1"/>
              </p:cNvPicPr>
              <p:nvPr/>
            </p:nvPicPr>
            <p:blipFill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5864336" y="3631460"/>
                <a:ext cx="215383" cy="205960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 prstMaterial="matte"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cxnSp>
            <p:nvCxnSpPr>
              <p:cNvPr id="82" name="Straight Arrow Connector 81"/>
              <p:cNvCxnSpPr/>
              <p:nvPr/>
            </p:nvCxnSpPr>
            <p:spPr>
              <a:xfrm flipV="1">
                <a:off x="1055282" y="348163"/>
                <a:ext cx="0" cy="1078690"/>
              </a:xfrm>
              <a:prstGeom prst="straightConnector1">
                <a:avLst/>
              </a:prstGeom>
              <a:ln w="38100">
                <a:tailEnd type="triangle"/>
              </a:ln>
              <a:scene3d>
                <a:camera prst="orthographicFront"/>
                <a:lightRig rig="threePt" dir="t"/>
              </a:scene3d>
              <a:sp3d prstMaterial="matte"/>
            </p:spPr>
            <p:style>
              <a:lnRef idx="3">
                <a:schemeClr val="dk1"/>
              </a:lnRef>
              <a:fillRef idx="0">
                <a:schemeClr val="dk1"/>
              </a:fillRef>
              <a:effectRef idx="2">
                <a:schemeClr val="dk1"/>
              </a:effectRef>
              <a:fontRef idx="minor">
                <a:schemeClr val="tx1"/>
              </a:fontRef>
            </p:style>
          </p:cxnSp>
          <p:sp>
            <p:nvSpPr>
              <p:cNvPr id="83" name="TextBox 82"/>
              <p:cNvSpPr txBox="1"/>
              <p:nvPr/>
            </p:nvSpPr>
            <p:spPr>
              <a:xfrm>
                <a:off x="1147368" y="1061981"/>
                <a:ext cx="907839" cy="523220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 prstMaterial="matte"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N</a:t>
                </a:r>
                <a:endParaRPr lang="th-TH" dirty="0"/>
              </a:p>
            </p:txBody>
          </p:sp>
          <p:sp>
            <p:nvSpPr>
              <p:cNvPr id="84" name="TextBox 83"/>
              <p:cNvSpPr txBox="1"/>
              <p:nvPr/>
            </p:nvSpPr>
            <p:spPr>
              <a:xfrm rot="20953254">
                <a:off x="5402175" y="3853884"/>
                <a:ext cx="768329" cy="323165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 prstMaterial="matte"/>
            </p:spPr>
            <p:txBody>
              <a:bodyPr wrap="square" rtlCol="0">
                <a:spAutoFit/>
              </a:bodyPr>
              <a:lstStyle/>
              <a:p>
                <a:r>
                  <a:rPr lang="th-TH" sz="1500" b="1" dirty="0">
                    <a:latin typeface="TH SarabunPSK" panose="020B0500040200020003" pitchFamily="34" charset="-34"/>
                    <a:cs typeface="TH SarabunPSK" panose="020B0500040200020003" pitchFamily="34" charset="-34"/>
                  </a:rPr>
                  <a:t>สวนหย่อม</a:t>
                </a:r>
              </a:p>
            </p:txBody>
          </p:sp>
          <p:sp>
            <p:nvSpPr>
              <p:cNvPr id="90" name="Rectangle 89"/>
              <p:cNvSpPr/>
              <p:nvPr/>
            </p:nvSpPr>
            <p:spPr>
              <a:xfrm rot="15444964">
                <a:off x="1929207" y="4919142"/>
                <a:ext cx="3170512" cy="292490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  <a:scene3d>
                <a:camera prst="orthographicFront"/>
                <a:lightRig rig="threePt" dir="t"/>
              </a:scene3d>
              <a:sp3d prstMaterial="matte"/>
            </p:spPr>
            <p:style>
              <a:lnRef idx="1">
                <a:schemeClr val="dk1"/>
              </a:lnRef>
              <a:fillRef idx="2">
                <a:schemeClr val="dk1"/>
              </a:fillRef>
              <a:effectRef idx="1">
                <a:schemeClr val="dk1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th-TH" sz="2100"/>
              </a:p>
            </p:txBody>
          </p:sp>
          <p:cxnSp>
            <p:nvCxnSpPr>
              <p:cNvPr id="91" name="Straight Connector 90"/>
              <p:cNvCxnSpPr/>
              <p:nvPr/>
            </p:nvCxnSpPr>
            <p:spPr>
              <a:xfrm rot="21211427" flipH="1" flipV="1">
                <a:off x="3363983" y="3502656"/>
                <a:ext cx="310687" cy="3131820"/>
              </a:xfrm>
              <a:prstGeom prst="line">
                <a:avLst/>
              </a:prstGeom>
              <a:ln>
                <a:solidFill>
                  <a:srgbClr val="FFFF00"/>
                </a:solidFill>
                <a:prstDash val="lgDash"/>
              </a:ln>
              <a:scene3d>
                <a:camera prst="orthographicFront"/>
                <a:lightRig rig="threePt" dir="t"/>
              </a:scene3d>
              <a:sp3d prstMaterial="matte"/>
            </p:spPr>
            <p:style>
              <a:lnRef idx="3">
                <a:schemeClr val="accent4"/>
              </a:lnRef>
              <a:fillRef idx="0">
                <a:schemeClr val="accent4"/>
              </a:fillRef>
              <a:effectRef idx="2">
                <a:schemeClr val="accent4"/>
              </a:effectRef>
              <a:fontRef idx="minor">
                <a:schemeClr val="tx1"/>
              </a:fontRef>
            </p:style>
          </p:cxnSp>
          <p:cxnSp>
            <p:nvCxnSpPr>
              <p:cNvPr id="98" name="Straight Connector 97"/>
              <p:cNvCxnSpPr>
                <a:endCxn id="87" idx="3"/>
              </p:cNvCxnSpPr>
              <p:nvPr/>
            </p:nvCxnSpPr>
            <p:spPr>
              <a:xfrm flipH="1">
                <a:off x="2076568" y="3792516"/>
                <a:ext cx="2011100" cy="109441"/>
              </a:xfrm>
              <a:prstGeom prst="line">
                <a:avLst/>
              </a:prstGeom>
              <a:ln>
                <a:solidFill>
                  <a:srgbClr val="FFFF00"/>
                </a:solidFill>
                <a:prstDash val="lgDash"/>
              </a:ln>
              <a:scene3d>
                <a:camera prst="orthographicFront"/>
                <a:lightRig rig="threePt" dir="t"/>
              </a:scene3d>
              <a:sp3d prstMaterial="matte"/>
            </p:spPr>
            <p:style>
              <a:lnRef idx="3">
                <a:schemeClr val="accent4"/>
              </a:lnRef>
              <a:fillRef idx="0">
                <a:schemeClr val="accent4"/>
              </a:fillRef>
              <a:effectRef idx="2">
                <a:schemeClr val="accent4"/>
              </a:effectRef>
              <a:fontRef idx="minor">
                <a:schemeClr val="tx1"/>
              </a:fontRef>
            </p:style>
          </p:cxnSp>
          <p:sp>
            <p:nvSpPr>
              <p:cNvPr id="102" name="Oval 101"/>
              <p:cNvSpPr/>
              <p:nvPr/>
            </p:nvSpPr>
            <p:spPr>
              <a:xfrm>
                <a:off x="2011651" y="2551193"/>
                <a:ext cx="682022" cy="682022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th-TH"/>
              </a:p>
            </p:txBody>
          </p:sp>
          <p:sp>
            <p:nvSpPr>
              <p:cNvPr id="103" name="Oval 102"/>
              <p:cNvSpPr/>
              <p:nvPr/>
            </p:nvSpPr>
            <p:spPr>
              <a:xfrm>
                <a:off x="2105385" y="2665691"/>
                <a:ext cx="489497" cy="489497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th-TH"/>
              </a:p>
            </p:txBody>
          </p:sp>
          <p:sp>
            <p:nvSpPr>
              <p:cNvPr id="104" name="Oval 103"/>
              <p:cNvSpPr/>
              <p:nvPr/>
            </p:nvSpPr>
            <p:spPr>
              <a:xfrm>
                <a:off x="2183896" y="2744839"/>
                <a:ext cx="318310" cy="318310"/>
              </a:xfrm>
              <a:prstGeom prst="ellipse">
                <a:avLst/>
              </a:prstGeom>
              <a:solidFill>
                <a:schemeClr val="bg1"/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th-TH"/>
              </a:p>
            </p:txBody>
          </p:sp>
          <p:sp>
            <p:nvSpPr>
              <p:cNvPr id="105" name="TextBox 104"/>
              <p:cNvSpPr txBox="1"/>
              <p:nvPr/>
            </p:nvSpPr>
            <p:spPr>
              <a:xfrm>
                <a:off x="2703709" y="2374396"/>
                <a:ext cx="1576012" cy="70788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th-TH" sz="4000" b="1" dirty="0" smtClean="0">
                    <a:latin typeface="TH SarabunPSK" panose="020B0500040200020003" pitchFamily="34" charset="-34"/>
                    <a:cs typeface="TH SarabunPSK" panose="020B0500040200020003" pitchFamily="34" charset="-34"/>
                  </a:rPr>
                  <a:t>เจดีย์</a:t>
                </a:r>
                <a:endParaRPr lang="th-TH" sz="4000" b="1" dirty="0">
                  <a:latin typeface="TH SarabunPSK" panose="020B0500040200020003" pitchFamily="34" charset="-34"/>
                  <a:cs typeface="TH SarabunPSK" panose="020B0500040200020003" pitchFamily="34" charset="-34"/>
                </a:endParaRPr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4120326" y="1015407"/>
                <a:ext cx="1190896" cy="552443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th-TH"/>
              </a:p>
            </p:txBody>
          </p:sp>
          <p:sp>
            <p:nvSpPr>
              <p:cNvPr id="107" name="Rectangle 106"/>
              <p:cNvSpPr/>
              <p:nvPr/>
            </p:nvSpPr>
            <p:spPr>
              <a:xfrm>
                <a:off x="5516149" y="1431890"/>
                <a:ext cx="874469" cy="704843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th-TH"/>
              </a:p>
            </p:txBody>
          </p:sp>
          <p:sp>
            <p:nvSpPr>
              <p:cNvPr id="108" name="TextBox 107"/>
              <p:cNvSpPr txBox="1"/>
              <p:nvPr/>
            </p:nvSpPr>
            <p:spPr>
              <a:xfrm>
                <a:off x="4198897" y="1011906"/>
                <a:ext cx="1059483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th-TH" sz="3600" b="1" dirty="0" smtClean="0">
                    <a:latin typeface="TH SarabunPSK" panose="020B0500040200020003" pitchFamily="34" charset="-34"/>
                    <a:cs typeface="TH SarabunPSK" panose="020B0500040200020003" pitchFamily="34" charset="-34"/>
                  </a:rPr>
                  <a:t>อุโบสถ</a:t>
                </a:r>
                <a:endParaRPr lang="th-TH" sz="3600" b="1" dirty="0">
                  <a:latin typeface="TH SarabunPSK" panose="020B0500040200020003" pitchFamily="34" charset="-34"/>
                  <a:cs typeface="TH SarabunPSK" panose="020B0500040200020003" pitchFamily="34" charset="-34"/>
                </a:endParaRPr>
              </a:p>
            </p:txBody>
          </p:sp>
          <p:sp>
            <p:nvSpPr>
              <p:cNvPr id="109" name="TextBox 108"/>
              <p:cNvSpPr txBox="1"/>
              <p:nvPr/>
            </p:nvSpPr>
            <p:spPr>
              <a:xfrm>
                <a:off x="5526318" y="1630185"/>
                <a:ext cx="105948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th-TH" sz="2400" b="1" dirty="0" smtClean="0">
                    <a:latin typeface="TH SarabunPSK" panose="020B0500040200020003" pitchFamily="34" charset="-34"/>
                    <a:cs typeface="TH SarabunPSK" panose="020B0500040200020003" pitchFamily="34" charset="-34"/>
                  </a:rPr>
                  <a:t>ศาลาวัด</a:t>
                </a:r>
                <a:endParaRPr lang="th-TH" sz="2400" b="1" dirty="0">
                  <a:latin typeface="TH SarabunPSK" panose="020B0500040200020003" pitchFamily="34" charset="-34"/>
                  <a:cs typeface="TH SarabunPSK" panose="020B0500040200020003" pitchFamily="34" charset="-34"/>
                </a:endParaRPr>
              </a:p>
            </p:txBody>
          </p:sp>
          <p:sp>
            <p:nvSpPr>
              <p:cNvPr id="110" name="Rectangle 109"/>
              <p:cNvSpPr/>
              <p:nvPr/>
            </p:nvSpPr>
            <p:spPr>
              <a:xfrm>
                <a:off x="4194761" y="1661830"/>
                <a:ext cx="1008853" cy="31140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th-TH" sz="2400" b="1" dirty="0" smtClean="0">
                    <a:solidFill>
                      <a:schemeClr val="tx1"/>
                    </a:solidFill>
                    <a:latin typeface="TH SarabunPSK" panose="020B0500040200020003" pitchFamily="34" charset="-34"/>
                    <a:cs typeface="TH SarabunPSK" panose="020B0500040200020003" pitchFamily="34" charset="-34"/>
                  </a:rPr>
                  <a:t>วิหารพระ</a:t>
                </a:r>
                <a:endParaRPr lang="th-TH" sz="2400" b="1" dirty="0">
                  <a:solidFill>
                    <a:schemeClr val="tx1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endParaRPr>
              </a:p>
            </p:txBody>
          </p:sp>
          <p:sp>
            <p:nvSpPr>
              <p:cNvPr id="116" name="Rectangle 115"/>
              <p:cNvSpPr/>
              <p:nvPr/>
            </p:nvSpPr>
            <p:spPr>
              <a:xfrm rot="20653256">
                <a:off x="3946382" y="5962130"/>
                <a:ext cx="335145" cy="247500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th-TH"/>
              </a:p>
            </p:txBody>
          </p:sp>
          <p:sp>
            <p:nvSpPr>
              <p:cNvPr id="117" name="TextBox 116"/>
              <p:cNvSpPr txBox="1"/>
              <p:nvPr/>
            </p:nvSpPr>
            <p:spPr>
              <a:xfrm rot="20706356">
                <a:off x="3899344" y="6095765"/>
                <a:ext cx="1278705" cy="323165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 prstMaterial="matte"/>
            </p:spPr>
            <p:txBody>
              <a:bodyPr wrap="square" rtlCol="0">
                <a:spAutoFit/>
              </a:bodyPr>
              <a:lstStyle/>
              <a:p>
                <a:r>
                  <a:rPr lang="th-TH" sz="1500" b="1" dirty="0" smtClean="0">
                    <a:latin typeface="TH SarabunPSK" panose="020B0500040200020003" pitchFamily="34" charset="-34"/>
                    <a:cs typeface="TH SarabunPSK" panose="020B0500040200020003" pitchFamily="34" charset="-34"/>
                  </a:rPr>
                  <a:t>แฟมิลี่มาร์ท</a:t>
                </a:r>
                <a:endParaRPr lang="th-TH" sz="1500" b="1" dirty="0">
                  <a:latin typeface="TH SarabunPSK" panose="020B0500040200020003" pitchFamily="34" charset="-34"/>
                  <a:cs typeface="TH SarabunPSK" panose="020B0500040200020003" pitchFamily="34" charset="-34"/>
                </a:endParaRPr>
              </a:p>
            </p:txBody>
          </p:sp>
          <p:sp>
            <p:nvSpPr>
              <p:cNvPr id="121" name="TextBox 120"/>
              <p:cNvSpPr txBox="1"/>
              <p:nvPr/>
            </p:nvSpPr>
            <p:spPr>
              <a:xfrm rot="21232573">
                <a:off x="10098723" y="1491685"/>
                <a:ext cx="858640" cy="276999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 prstMaterial="matte"/>
            </p:spPr>
            <p:txBody>
              <a:bodyPr wrap="square" rtlCol="0">
                <a:spAutoFit/>
              </a:bodyPr>
              <a:lstStyle/>
              <a:p>
                <a:r>
                  <a:rPr lang="th-TH" sz="1200" b="1" dirty="0" smtClean="0">
                    <a:latin typeface="TH SarabunPSK" panose="020B0500040200020003" pitchFamily="34" charset="-34"/>
                    <a:cs typeface="TH SarabunPSK" panose="020B0500040200020003" pitchFamily="34" charset="-34"/>
                  </a:rPr>
                  <a:t>อาคาร </a:t>
                </a:r>
                <a:r>
                  <a:rPr lang="en-US" sz="1200" b="1" dirty="0" smtClean="0">
                    <a:latin typeface="TH SarabunPSK" panose="020B0500040200020003" pitchFamily="34" charset="-34"/>
                    <a:cs typeface="TH SarabunPSK" panose="020B0500040200020003" pitchFamily="34" charset="-34"/>
                  </a:rPr>
                  <a:t>ICT</a:t>
                </a:r>
                <a:endParaRPr lang="th-TH" sz="1200" b="1" dirty="0">
                  <a:latin typeface="TH SarabunPSK" panose="020B0500040200020003" pitchFamily="34" charset="-34"/>
                  <a:cs typeface="TH SarabunPSK" panose="020B0500040200020003" pitchFamily="34" charset="-34"/>
                </a:endParaRPr>
              </a:p>
            </p:txBody>
          </p:sp>
          <p:sp>
            <p:nvSpPr>
              <p:cNvPr id="122" name="Rectangle 121"/>
              <p:cNvSpPr/>
              <p:nvPr/>
            </p:nvSpPr>
            <p:spPr>
              <a:xfrm rot="20653256">
                <a:off x="3963129" y="5097871"/>
                <a:ext cx="340432" cy="392681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th-TH"/>
              </a:p>
            </p:txBody>
          </p:sp>
          <p:sp>
            <p:nvSpPr>
              <p:cNvPr id="123" name="Rectangle 122"/>
              <p:cNvSpPr/>
              <p:nvPr/>
            </p:nvSpPr>
            <p:spPr>
              <a:xfrm rot="20653256">
                <a:off x="3606610" y="4134416"/>
                <a:ext cx="531737" cy="900147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th-TH"/>
              </a:p>
            </p:txBody>
          </p:sp>
          <p:sp>
            <p:nvSpPr>
              <p:cNvPr id="124" name="Rectangle 123"/>
              <p:cNvSpPr/>
              <p:nvPr/>
            </p:nvSpPr>
            <p:spPr>
              <a:xfrm rot="20653256">
                <a:off x="3800344" y="5178176"/>
                <a:ext cx="139227" cy="392681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>
                    <a:lumMod val="95000"/>
                    <a:lumOff val="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th-TH"/>
              </a:p>
            </p:txBody>
          </p:sp>
        </p:grpSp>
        <p:sp>
          <p:nvSpPr>
            <p:cNvPr id="100" name="Rectangle 99"/>
            <p:cNvSpPr/>
            <p:nvPr/>
          </p:nvSpPr>
          <p:spPr>
            <a:xfrm rot="4049600">
              <a:off x="10971417" y="1783006"/>
              <a:ext cx="765145" cy="198929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  <a:effectLst>
              <a:outerShdw blurRad="225425" dist="50800" dir="5220000" algn="ctr">
                <a:srgbClr val="000000">
                  <a:alpha val="33000"/>
                </a:srgbClr>
              </a:outerShdw>
            </a:effectLst>
            <a:scene3d>
              <a:camera prst="orthographicFront"/>
              <a:lightRig rig="threePt" dir="t"/>
            </a:scene3d>
            <a:sp3d prstMaterial="matt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th-TH" sz="1050" dirty="0" smtClean="0">
                  <a:ln w="0"/>
                  <a:solidFill>
                    <a:schemeClr val="tx1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กองอำนวยการ</a:t>
              </a:r>
              <a:endParaRPr lang="th-TH" sz="1050" dirty="0">
                <a:ln w="0"/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  <p:sp>
          <p:nvSpPr>
            <p:cNvPr id="101" name="Rectangle 100"/>
            <p:cNvSpPr/>
            <p:nvPr/>
          </p:nvSpPr>
          <p:spPr>
            <a:xfrm rot="3971502">
              <a:off x="11944518" y="4795006"/>
              <a:ext cx="2709772" cy="890136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  <a:effectLst>
              <a:outerShdw blurRad="225425" dist="50800" dir="5220000" algn="ctr">
                <a:srgbClr val="000000">
                  <a:alpha val="33000"/>
                </a:srgbClr>
              </a:outerShdw>
            </a:effectLst>
            <a:scene3d>
              <a:camera prst="orthographicFront"/>
              <a:lightRig rig="threePt" dir="t"/>
            </a:scene3d>
            <a:sp3d prstMaterial="matt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th-TH" sz="4000" b="1" dirty="0">
                  <a:ln w="0"/>
                  <a:solidFill>
                    <a:schemeClr val="tx1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อาคาร </a:t>
              </a:r>
              <a:r>
                <a:rPr lang="en-US" sz="4000" b="1" dirty="0">
                  <a:ln w="0"/>
                  <a:solidFill>
                    <a:schemeClr val="tx1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4</a:t>
              </a:r>
              <a:endParaRPr lang="th-TH" sz="4000" b="1" dirty="0">
                <a:ln w="0"/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  <p:sp>
          <p:nvSpPr>
            <p:cNvPr id="111" name="Rectangle 110"/>
            <p:cNvSpPr/>
            <p:nvPr/>
          </p:nvSpPr>
          <p:spPr>
            <a:xfrm rot="3969703">
              <a:off x="11718619" y="4836544"/>
              <a:ext cx="1443728" cy="494975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>
                  <a:lumMod val="95000"/>
                  <a:lumOff val="5000"/>
                </a:schemeClr>
              </a:solidFill>
            </a:ln>
            <a:effectLst>
              <a:outerShdw blurRad="225425" dist="50800" dir="5220000" algn="ctr">
                <a:srgbClr val="000000">
                  <a:alpha val="33000"/>
                </a:srgbClr>
              </a:outerShdw>
            </a:effectLst>
            <a:scene3d>
              <a:camera prst="orthographicFront"/>
              <a:lightRig rig="threePt" dir="t"/>
            </a:scene3d>
            <a:sp3d prstMaterial="matt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th-TH" sz="2400" b="1" dirty="0" smtClean="0">
                  <a:ln w="0"/>
                  <a:solidFill>
                    <a:schemeClr val="tx1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กองอำนวยการ</a:t>
              </a:r>
              <a:endParaRPr lang="th-TH" sz="2400" b="1" dirty="0">
                <a:ln w="0"/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11234449" y="3686896"/>
              <a:ext cx="148684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h-TH" b="1" dirty="0" smtClean="0">
                  <a:latin typeface="TH SarabunPSK" panose="020B0500040200020003" pitchFamily="34" charset="-34"/>
                  <a:cs typeface="TH SarabunPSK" panose="020B0500040200020003" pitchFamily="34" charset="-34"/>
                </a:rPr>
                <a:t>ภาพขยาย</a:t>
              </a:r>
              <a:endParaRPr lang="th-TH" b="1" dirty="0"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0045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roup 94"/>
          <p:cNvGrpSpPr/>
          <p:nvPr/>
        </p:nvGrpSpPr>
        <p:grpSpPr>
          <a:xfrm>
            <a:off x="1219200" y="0"/>
            <a:ext cx="12192000" cy="6858000"/>
            <a:chOff x="0" y="0"/>
            <a:chExt cx="12192000" cy="6858000"/>
          </a:xfrm>
        </p:grpSpPr>
        <p:sp>
          <p:nvSpPr>
            <p:cNvPr id="85" name="Rectangle 8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2" name="Flowchart: Manual Input 1"/>
            <p:cNvSpPr/>
            <p:nvPr/>
          </p:nvSpPr>
          <p:spPr>
            <a:xfrm rot="21267860" flipV="1">
              <a:off x="1953459" y="2498542"/>
              <a:ext cx="2572842" cy="1893914"/>
            </a:xfrm>
            <a:prstGeom prst="flowChartManualInput">
              <a:avLst/>
            </a:prstGeom>
            <a:blipFill>
              <a:blip r:embed="rId2"/>
              <a:tile tx="0" ty="0" sx="100000" sy="100000" flip="none" algn="tl"/>
            </a:blipFill>
            <a:ln>
              <a:noFill/>
            </a:ln>
            <a:scene3d>
              <a:camera prst="orthographicFront"/>
              <a:lightRig rig="threePt" dir="t"/>
            </a:scene3d>
            <a:sp3d prstMaterial="matt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th-TH" sz="2100"/>
            </a:p>
          </p:txBody>
        </p:sp>
        <p:sp>
          <p:nvSpPr>
            <p:cNvPr id="3" name="Rectangle 2"/>
            <p:cNvSpPr/>
            <p:nvPr/>
          </p:nvSpPr>
          <p:spPr>
            <a:xfrm rot="21435492" flipV="1">
              <a:off x="7243909" y="2115216"/>
              <a:ext cx="132326" cy="65404"/>
            </a:xfrm>
            <a:prstGeom prst="rect">
              <a:avLst/>
            </a:prstGeom>
            <a:solidFill>
              <a:srgbClr val="00B0F0"/>
            </a:solidFill>
            <a:ln w="34925">
              <a:noFill/>
            </a:ln>
            <a:effectLst>
              <a:outerShdw blurRad="225425" dist="50800" dir="5220000" algn="ctr">
                <a:srgbClr val="000000">
                  <a:alpha val="33000"/>
                </a:srgbClr>
              </a:outerShdw>
            </a:effectLst>
            <a:scene3d>
              <a:camera prst="orthographicFront"/>
              <a:lightRig rig="threePt" dir="t"/>
            </a:scene3d>
            <a:sp3d prstMaterial="matt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th-TH" sz="1500" b="1" dirty="0">
                <a:ln w="0"/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  <p:sp>
          <p:nvSpPr>
            <p:cNvPr id="4" name="Rectangle 3"/>
            <p:cNvSpPr/>
            <p:nvPr/>
          </p:nvSpPr>
          <p:spPr>
            <a:xfrm rot="21435492" flipV="1">
              <a:off x="7085236" y="2138462"/>
              <a:ext cx="132326" cy="65404"/>
            </a:xfrm>
            <a:prstGeom prst="rect">
              <a:avLst/>
            </a:prstGeom>
            <a:solidFill>
              <a:srgbClr val="00B0F0"/>
            </a:solidFill>
            <a:ln w="34925">
              <a:noFill/>
            </a:ln>
            <a:effectLst>
              <a:outerShdw blurRad="225425" dist="50800" dir="5220000" algn="ctr">
                <a:srgbClr val="000000">
                  <a:alpha val="33000"/>
                </a:srgbClr>
              </a:outerShdw>
            </a:effectLst>
            <a:scene3d>
              <a:camera prst="orthographicFront"/>
              <a:lightRig rig="threePt" dir="t"/>
            </a:scene3d>
            <a:sp3d prstMaterial="matt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th-TH" sz="1500" b="1" dirty="0">
                <a:ln w="0"/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  <p:sp>
          <p:nvSpPr>
            <p:cNvPr id="5" name="Rectangle 4"/>
            <p:cNvSpPr/>
            <p:nvPr/>
          </p:nvSpPr>
          <p:spPr>
            <a:xfrm rot="16038383">
              <a:off x="4896015" y="2447400"/>
              <a:ext cx="391696" cy="102141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scene3d>
              <a:camera prst="orthographicFront"/>
              <a:lightRig rig="threePt" dir="t"/>
            </a:scene3d>
            <a:sp3d prstMaterial="matte"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th-TH" sz="2100"/>
            </a:p>
          </p:txBody>
        </p:sp>
        <p:sp>
          <p:nvSpPr>
            <p:cNvPr id="6" name="Flowchart: Manual Operation 5"/>
            <p:cNvSpPr/>
            <p:nvPr/>
          </p:nvSpPr>
          <p:spPr>
            <a:xfrm rot="15407924">
              <a:off x="5071413" y="4420979"/>
              <a:ext cx="392340" cy="766993"/>
            </a:xfrm>
            <a:prstGeom prst="flowChartManualOperation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  <a:scene3d>
              <a:camera prst="orthographicFront"/>
              <a:lightRig rig="threePt" dir="t"/>
            </a:scene3d>
            <a:sp3d prstMaterial="matt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th-TH" sz="2100"/>
            </a:p>
          </p:txBody>
        </p:sp>
        <p:sp>
          <p:nvSpPr>
            <p:cNvPr id="7" name="Rectangle 6"/>
            <p:cNvSpPr/>
            <p:nvPr/>
          </p:nvSpPr>
          <p:spPr>
            <a:xfrm rot="15112282">
              <a:off x="1127521" y="5517671"/>
              <a:ext cx="2439799" cy="226276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 prstMaterial="matte"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th-TH" sz="2100"/>
            </a:p>
          </p:txBody>
        </p:sp>
        <p:sp>
          <p:nvSpPr>
            <p:cNvPr id="8" name="Rectangle 7"/>
            <p:cNvSpPr/>
            <p:nvPr/>
          </p:nvSpPr>
          <p:spPr>
            <a:xfrm rot="5047264">
              <a:off x="5211132" y="3861241"/>
              <a:ext cx="713140" cy="149076"/>
            </a:xfrm>
            <a:prstGeom prst="rect">
              <a:avLst/>
            </a:prstGeom>
            <a:solidFill>
              <a:srgbClr val="FF6600"/>
            </a:solidFill>
            <a:ln w="34925">
              <a:noFill/>
            </a:ln>
            <a:effectLst>
              <a:outerShdw blurRad="225425" dist="50800" dir="5220000" algn="ctr">
                <a:srgbClr val="000000">
                  <a:alpha val="33000"/>
                </a:srgbClr>
              </a:outerShdw>
            </a:effectLst>
            <a:scene3d>
              <a:camera prst="orthographicFront"/>
              <a:lightRig rig="threePt" dir="t"/>
            </a:scene3d>
            <a:sp3d prstMaterial="matt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th-TH" sz="135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  <p:sp>
          <p:nvSpPr>
            <p:cNvPr id="9" name="Right Triangle 8"/>
            <p:cNvSpPr/>
            <p:nvPr/>
          </p:nvSpPr>
          <p:spPr>
            <a:xfrm rot="20511943">
              <a:off x="6021223" y="3864118"/>
              <a:ext cx="2347204" cy="445201"/>
            </a:xfrm>
            <a:prstGeom prst="rtTriangle">
              <a:avLst/>
            </a:prstGeom>
            <a:scene3d>
              <a:camera prst="orthographicFront"/>
              <a:lightRig rig="threePt" dir="t"/>
            </a:scene3d>
            <a:sp3d prstMaterial="matte"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th-TH" sz="2100"/>
            </a:p>
          </p:txBody>
        </p:sp>
        <p:sp>
          <p:nvSpPr>
            <p:cNvPr id="10" name="Right Triangle 9"/>
            <p:cNvSpPr/>
            <p:nvPr/>
          </p:nvSpPr>
          <p:spPr>
            <a:xfrm rot="20701169">
              <a:off x="3255122" y="4109363"/>
              <a:ext cx="1161936" cy="461728"/>
            </a:xfrm>
            <a:prstGeom prst="rtTriangle">
              <a:avLst/>
            </a:prstGeom>
            <a:scene3d>
              <a:camera prst="orthographicFront"/>
              <a:lightRig rig="threePt" dir="t"/>
            </a:scene3d>
            <a:sp3d prstMaterial="matte"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th-TH" sz="1200" b="1" dirty="0"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 rot="271842" flipV="1">
              <a:off x="3188138" y="4223629"/>
              <a:ext cx="1381831" cy="45719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scene3d>
              <a:camera prst="orthographicFront"/>
              <a:lightRig rig="threePt" dir="t"/>
            </a:scene3d>
            <a:sp3d prstMaterial="matte"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th-TH" sz="2100"/>
            </a:p>
          </p:txBody>
        </p:sp>
        <p:sp>
          <p:nvSpPr>
            <p:cNvPr id="12" name="Rectangle 11"/>
            <p:cNvSpPr/>
            <p:nvPr/>
          </p:nvSpPr>
          <p:spPr>
            <a:xfrm rot="10491730">
              <a:off x="4402265" y="1323172"/>
              <a:ext cx="5275216" cy="183336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 prstMaterial="matte"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th-TH" sz="2100"/>
            </a:p>
          </p:txBody>
        </p:sp>
        <p:sp>
          <p:nvSpPr>
            <p:cNvPr id="13" name="Rectangle 12"/>
            <p:cNvSpPr/>
            <p:nvPr/>
          </p:nvSpPr>
          <p:spPr>
            <a:xfrm rot="18796251">
              <a:off x="10249963" y="2906473"/>
              <a:ext cx="1298008" cy="255480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 prstMaterial="matte"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th-TH" sz="2100"/>
            </a:p>
          </p:txBody>
        </p:sp>
        <p:sp>
          <p:nvSpPr>
            <p:cNvPr id="14" name="Rectangle 13"/>
            <p:cNvSpPr/>
            <p:nvPr/>
          </p:nvSpPr>
          <p:spPr>
            <a:xfrm rot="21274694">
              <a:off x="4477473" y="2702334"/>
              <a:ext cx="871541" cy="160285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scene3d>
              <a:camera prst="orthographicFront"/>
              <a:lightRig rig="threePt" dir="t"/>
            </a:scene3d>
            <a:sp3d prstMaterial="matte"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th-TH" sz="2100"/>
            </a:p>
          </p:txBody>
        </p:sp>
        <p:sp>
          <p:nvSpPr>
            <p:cNvPr id="15" name="Rectangle 14"/>
            <p:cNvSpPr/>
            <p:nvPr/>
          </p:nvSpPr>
          <p:spPr>
            <a:xfrm rot="21294446">
              <a:off x="4638798" y="1658261"/>
              <a:ext cx="2284273" cy="571498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  <a:effectLst>
              <a:outerShdw blurRad="225425" dist="50800" dir="5220000" algn="ctr">
                <a:srgbClr val="000000">
                  <a:alpha val="33000"/>
                </a:srgbClr>
              </a:outerShdw>
            </a:effectLst>
            <a:scene3d>
              <a:camera prst="orthographicFront"/>
              <a:lightRig rig="threePt" dir="t"/>
            </a:scene3d>
            <a:sp3d prstMaterial="matt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th-TH" sz="2000" b="1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H SarabunPSK" panose="020B0500040200020003" pitchFamily="34" charset="-34"/>
                  <a:cs typeface="TH SarabunPSK" panose="020B0500040200020003" pitchFamily="34" charset="-34"/>
                </a:rPr>
                <a:t>อาคาร </a:t>
              </a:r>
              <a:r>
                <a:rPr lang="en-US" sz="2000" b="1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H SarabunPSK" panose="020B0500040200020003" pitchFamily="34" charset="-34"/>
                  <a:cs typeface="TH SarabunPSK" panose="020B0500040200020003" pitchFamily="34" charset="-34"/>
                </a:rPr>
                <a:t>1</a:t>
              </a:r>
              <a:endParaRPr lang="th-TH" sz="2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  <p:sp>
          <p:nvSpPr>
            <p:cNvPr id="16" name="Rectangle 15"/>
            <p:cNvSpPr/>
            <p:nvPr/>
          </p:nvSpPr>
          <p:spPr>
            <a:xfrm rot="21251354">
              <a:off x="6934851" y="1440239"/>
              <a:ext cx="2184313" cy="579156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  <a:effectLst>
              <a:outerShdw blurRad="225425" dist="50800" dir="5220000" algn="ctr">
                <a:srgbClr val="000000">
                  <a:alpha val="33000"/>
                </a:srgbClr>
              </a:outerShdw>
            </a:effectLst>
            <a:scene3d>
              <a:camera prst="orthographicFront"/>
              <a:lightRig rig="threePt" dir="t"/>
            </a:scene3d>
            <a:sp3d prstMaterial="matt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th-TH" sz="2000" b="1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H SarabunPSK" panose="020B0500040200020003" pitchFamily="34" charset="-34"/>
                  <a:cs typeface="TH SarabunPSK" panose="020B0500040200020003" pitchFamily="34" charset="-34"/>
                </a:rPr>
                <a:t>อาคาร </a:t>
              </a:r>
              <a:r>
                <a:rPr lang="en-US" sz="2000" b="1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H SarabunPSK" panose="020B0500040200020003" pitchFamily="34" charset="-34"/>
                  <a:cs typeface="TH SarabunPSK" panose="020B0500040200020003" pitchFamily="34" charset="-34"/>
                </a:rPr>
                <a:t>2</a:t>
              </a:r>
              <a:endParaRPr lang="th-TH" sz="2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 rot="3953303">
              <a:off x="8948208" y="2137885"/>
              <a:ext cx="1522049" cy="582937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  <a:effectLst>
              <a:outerShdw blurRad="225425" dist="50800" dir="5220000" algn="ctr">
                <a:srgbClr val="000000">
                  <a:alpha val="33000"/>
                </a:srgbClr>
              </a:outerShdw>
            </a:effectLst>
            <a:scene3d>
              <a:camera prst="orthographicFront"/>
              <a:lightRig rig="threePt" dir="t"/>
            </a:scene3d>
            <a:sp3d prstMaterial="matt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th-TH" sz="2000" b="1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H SarabunPSK" panose="020B0500040200020003" pitchFamily="34" charset="-34"/>
                  <a:cs typeface="TH SarabunPSK" panose="020B0500040200020003" pitchFamily="34" charset="-34"/>
                </a:rPr>
                <a:t>อาคาร </a:t>
              </a:r>
              <a:r>
                <a:rPr lang="en-US" sz="2000" b="1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H SarabunPSK" panose="020B0500040200020003" pitchFamily="34" charset="-34"/>
                  <a:cs typeface="TH SarabunPSK" panose="020B0500040200020003" pitchFamily="34" charset="-34"/>
                </a:rPr>
                <a:t>3</a:t>
              </a:r>
              <a:endParaRPr lang="th-TH" sz="2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 rot="3971502">
              <a:off x="8329250" y="2490328"/>
              <a:ext cx="1587297" cy="681926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  <a:effectLst>
              <a:outerShdw blurRad="225425" dist="50800" dir="5220000" algn="ctr">
                <a:srgbClr val="000000">
                  <a:alpha val="33000"/>
                </a:srgbClr>
              </a:outerShdw>
            </a:effectLst>
            <a:scene3d>
              <a:camera prst="orthographicFront"/>
              <a:lightRig rig="threePt" dir="t"/>
            </a:scene3d>
            <a:sp3d prstMaterial="matt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th-TH" sz="2000" b="1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H SarabunPSK" panose="020B0500040200020003" pitchFamily="34" charset="-34"/>
                  <a:cs typeface="TH SarabunPSK" panose="020B0500040200020003" pitchFamily="34" charset="-34"/>
                </a:rPr>
                <a:t>อาคาร </a:t>
              </a:r>
              <a:r>
                <a:rPr lang="en-US" sz="2000" b="1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H SarabunPSK" panose="020B0500040200020003" pitchFamily="34" charset="-34"/>
                  <a:cs typeface="TH SarabunPSK" panose="020B0500040200020003" pitchFamily="34" charset="-34"/>
                </a:rPr>
                <a:t>4</a:t>
              </a:r>
              <a:endParaRPr lang="th-TH" sz="2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 rot="4049600">
              <a:off x="8635828" y="3380990"/>
              <a:ext cx="511330" cy="23807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34925">
              <a:noFill/>
            </a:ln>
            <a:effectLst>
              <a:outerShdw blurRad="225425" dist="50800" dir="5220000" algn="ctr">
                <a:srgbClr val="000000">
                  <a:alpha val="33000"/>
                </a:srgbClr>
              </a:outerShdw>
            </a:effectLst>
            <a:scene3d>
              <a:camera prst="orthographicFront"/>
              <a:lightRig rig="threePt" dir="t"/>
            </a:scene3d>
            <a:sp3d prstMaterial="matt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th-TH" sz="135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H SarabunPSK" panose="020B0500040200020003" pitchFamily="34" charset="-34"/>
                  <a:cs typeface="TH SarabunPSK" panose="020B0500040200020003" pitchFamily="34" charset="-34"/>
                </a:rPr>
                <a:t>บ้านพัก</a:t>
              </a:r>
            </a:p>
          </p:txBody>
        </p:sp>
        <p:cxnSp>
          <p:nvCxnSpPr>
            <p:cNvPr id="20" name="Straight Connector 19"/>
            <p:cNvCxnSpPr/>
            <p:nvPr/>
          </p:nvCxnSpPr>
          <p:spPr>
            <a:xfrm flipV="1">
              <a:off x="2575538" y="5074256"/>
              <a:ext cx="2444727" cy="820262"/>
            </a:xfrm>
            <a:prstGeom prst="line">
              <a:avLst/>
            </a:prstGeom>
            <a:ln/>
            <a:scene3d>
              <a:camera prst="orthographicFront"/>
              <a:lightRig rig="threePt" dir="t"/>
            </a:scene3d>
            <a:sp3d prstMaterial="matte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 flipV="1">
              <a:off x="9529300" y="1296271"/>
              <a:ext cx="999202" cy="1946780"/>
            </a:xfrm>
            <a:prstGeom prst="line">
              <a:avLst/>
            </a:prstGeom>
            <a:ln/>
            <a:scene3d>
              <a:camera prst="orthographicFront"/>
              <a:lightRig rig="threePt" dir="t"/>
            </a:scene3d>
            <a:sp3d prstMaterial="matte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V="1">
              <a:off x="4420588" y="1299343"/>
              <a:ext cx="5113770" cy="456167"/>
            </a:xfrm>
            <a:prstGeom prst="line">
              <a:avLst/>
            </a:prstGeom>
            <a:ln w="12700"/>
            <a:scene3d>
              <a:camera prst="orthographicFront"/>
              <a:lightRig rig="threePt" dir="t"/>
            </a:scene3d>
            <a:sp3d prstMaterial="matte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4490206" y="2913226"/>
              <a:ext cx="121445" cy="1350481"/>
            </a:xfrm>
            <a:prstGeom prst="line">
              <a:avLst/>
            </a:prstGeom>
            <a:ln/>
            <a:scene3d>
              <a:camera prst="orthographicFront"/>
              <a:lightRig rig="threePt" dir="t"/>
            </a:scene3d>
            <a:sp3d prstMaterial="matte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 rot="15992712">
              <a:off x="4266947" y="1992816"/>
              <a:ext cx="558595" cy="140158"/>
            </a:xfrm>
            <a:prstGeom prst="rect">
              <a:avLst/>
            </a:prstGeom>
            <a:solidFill>
              <a:srgbClr val="00CC66"/>
            </a:solidFill>
            <a:ln w="34925">
              <a:noFill/>
            </a:ln>
            <a:effectLst>
              <a:outerShdw blurRad="225425" dist="50800" dir="5220000" algn="ctr">
                <a:srgbClr val="000000">
                  <a:alpha val="33000"/>
                </a:srgbClr>
              </a:outerShdw>
            </a:effectLst>
            <a:scene3d>
              <a:camera prst="orthographicFront"/>
              <a:lightRig rig="threePt" dir="t"/>
            </a:scene3d>
            <a:sp3d prstMaterial="matt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b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th-TH" sz="27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 rot="20899427">
              <a:off x="9129875" y="1331272"/>
              <a:ext cx="415445" cy="217997"/>
            </a:xfrm>
            <a:prstGeom prst="rect">
              <a:avLst/>
            </a:prstGeom>
            <a:solidFill>
              <a:srgbClr val="FFFF00"/>
            </a:solidFill>
            <a:ln w="34925">
              <a:noFill/>
            </a:ln>
            <a:effectLst>
              <a:outerShdw blurRad="225425" dist="50800" dir="5220000" algn="ctr">
                <a:srgbClr val="000000">
                  <a:alpha val="33000"/>
                </a:srgbClr>
              </a:outerShdw>
            </a:effectLst>
            <a:scene3d>
              <a:camera prst="orthographicFront"/>
              <a:lightRig rig="threePt" dir="t"/>
            </a:scene3d>
            <a:sp3d prstMaterial="matt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th-TH" sz="1500" b="1" dirty="0">
                  <a:ln w="0"/>
                  <a:solidFill>
                    <a:schemeClr val="tx1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สุขา</a:t>
              </a:r>
            </a:p>
          </p:txBody>
        </p:sp>
        <p:cxnSp>
          <p:nvCxnSpPr>
            <p:cNvPr id="26" name="Straight Connector 25"/>
            <p:cNvCxnSpPr/>
            <p:nvPr/>
          </p:nvCxnSpPr>
          <p:spPr>
            <a:xfrm>
              <a:off x="3121048" y="4140928"/>
              <a:ext cx="1475088" cy="111523"/>
            </a:xfrm>
            <a:prstGeom prst="line">
              <a:avLst/>
            </a:prstGeom>
            <a:ln/>
            <a:scene3d>
              <a:camera prst="orthographicFront"/>
              <a:lightRig rig="threePt" dir="t"/>
            </a:scene3d>
            <a:sp3d prstMaterial="matte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2145890" y="4501084"/>
              <a:ext cx="445952" cy="1400399"/>
            </a:xfrm>
            <a:prstGeom prst="line">
              <a:avLst/>
            </a:prstGeom>
            <a:ln/>
            <a:scene3d>
              <a:camera prst="orthographicFront"/>
              <a:lightRig rig="threePt" dir="t"/>
            </a:scene3d>
            <a:sp3d prstMaterial="matte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8" name="Rectangle 27"/>
            <p:cNvSpPr/>
            <p:nvPr/>
          </p:nvSpPr>
          <p:spPr>
            <a:xfrm rot="20941955">
              <a:off x="5682258" y="3289614"/>
              <a:ext cx="3034143" cy="698004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  <a:effectLst>
              <a:outerShdw blurRad="225425" dist="50800" dir="5220000" algn="ctr">
                <a:srgbClr val="000000">
                  <a:alpha val="33000"/>
                </a:srgbClr>
              </a:outerShdw>
            </a:effectLst>
            <a:scene3d>
              <a:camera prst="orthographicFront"/>
              <a:lightRig rig="threePt" dir="t"/>
            </a:scene3d>
            <a:sp3d prstMaterial="matt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th-TH" sz="2000" b="1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H SarabunPSK" panose="020B0500040200020003" pitchFamily="34" charset="-34"/>
                  <a:cs typeface="TH SarabunPSK" panose="020B0500040200020003" pitchFamily="34" charset="-34"/>
                </a:rPr>
                <a:t>อาคาร </a:t>
              </a:r>
              <a:r>
                <a:rPr lang="en-US" sz="2000" b="1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H SarabunPSK" panose="020B0500040200020003" pitchFamily="34" charset="-34"/>
                  <a:cs typeface="TH SarabunPSK" panose="020B0500040200020003" pitchFamily="34" charset="-34"/>
                </a:rPr>
                <a:t>5</a:t>
              </a:r>
              <a:endParaRPr lang="th-TH" sz="2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  <p:sp>
          <p:nvSpPr>
            <p:cNvPr id="29" name="Rectangle 28"/>
            <p:cNvSpPr/>
            <p:nvPr/>
          </p:nvSpPr>
          <p:spPr>
            <a:xfrm rot="21008060">
              <a:off x="5405704" y="2445843"/>
              <a:ext cx="2970422" cy="812867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  <a:effectLst>
              <a:outerShdw blurRad="225425" dist="50800" dir="5220000" algn="ctr">
                <a:srgbClr val="000000">
                  <a:alpha val="33000"/>
                </a:srgbClr>
              </a:outerShdw>
            </a:effectLst>
            <a:scene3d>
              <a:camera prst="orthographicFront"/>
              <a:lightRig rig="threePt" dir="t"/>
            </a:scene3d>
            <a:sp3d prstMaterial="matt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th-TH" sz="2000" b="1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H SarabunPSK" panose="020B0500040200020003" pitchFamily="34" charset="-34"/>
                  <a:cs typeface="TH SarabunPSK" panose="020B0500040200020003" pitchFamily="34" charset="-34"/>
                </a:rPr>
                <a:t>อาคาร</a:t>
              </a:r>
            </a:p>
            <a:p>
              <a:pPr algn="ctr"/>
              <a:r>
                <a:rPr lang="th-TH" sz="2000" b="1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H SarabunPSK" panose="020B0500040200020003" pitchFamily="34" charset="-34"/>
                  <a:cs typeface="TH SarabunPSK" panose="020B0500040200020003" pitchFamily="34" charset="-34"/>
                </a:rPr>
                <a:t>อเนกประสงค์</a:t>
              </a:r>
            </a:p>
          </p:txBody>
        </p:sp>
        <p:sp>
          <p:nvSpPr>
            <p:cNvPr id="30" name="Rectangle 29"/>
            <p:cNvSpPr/>
            <p:nvPr/>
          </p:nvSpPr>
          <p:spPr>
            <a:xfrm rot="21268120">
              <a:off x="7867406" y="2012814"/>
              <a:ext cx="603610" cy="189123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  <a:effectLst>
              <a:outerShdw blurRad="225425" dist="50800" dir="5220000" algn="ctr">
                <a:srgbClr val="000000">
                  <a:alpha val="33000"/>
                </a:srgbClr>
              </a:outerShdw>
            </a:effectLst>
            <a:scene3d>
              <a:camera prst="orthographicFront"/>
              <a:lightRig rig="threePt" dir="t"/>
            </a:scene3d>
            <a:sp3d prstMaterial="matt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th-TH" sz="1200" dirty="0">
                  <a:ln w="0"/>
                  <a:solidFill>
                    <a:schemeClr val="tx1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อาคาร</a:t>
              </a:r>
              <a:r>
                <a:rPr lang="en-US" sz="1200" dirty="0">
                  <a:ln w="0"/>
                  <a:solidFill>
                    <a:schemeClr val="tx1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 ICT</a:t>
              </a:r>
              <a:endParaRPr lang="th-TH" sz="1200" dirty="0">
                <a:ln w="0"/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  <p:sp>
          <p:nvSpPr>
            <p:cNvPr id="31" name="Rectangle 30"/>
            <p:cNvSpPr/>
            <p:nvPr/>
          </p:nvSpPr>
          <p:spPr>
            <a:xfrm rot="20141777">
              <a:off x="9865224" y="3115299"/>
              <a:ext cx="540742" cy="229074"/>
            </a:xfrm>
            <a:prstGeom prst="rect">
              <a:avLst/>
            </a:prstGeom>
            <a:solidFill>
              <a:srgbClr val="FFFF00"/>
            </a:solidFill>
            <a:ln w="34925">
              <a:noFill/>
            </a:ln>
            <a:effectLst>
              <a:outerShdw blurRad="225425" dist="50800" dir="5220000" algn="ctr">
                <a:srgbClr val="000000">
                  <a:alpha val="33000"/>
                </a:srgbClr>
              </a:outerShdw>
            </a:effectLst>
            <a:scene3d>
              <a:camera prst="orthographicFront"/>
              <a:lightRig rig="threePt" dir="t"/>
            </a:scene3d>
            <a:sp3d prstMaterial="matt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th-TH" sz="1500" b="1" dirty="0">
                  <a:ln w="0"/>
                  <a:solidFill>
                    <a:schemeClr val="tx1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สุขา</a:t>
              </a:r>
            </a:p>
          </p:txBody>
        </p:sp>
        <p:sp>
          <p:nvSpPr>
            <p:cNvPr id="32" name="Rectangle 31"/>
            <p:cNvSpPr/>
            <p:nvPr/>
          </p:nvSpPr>
          <p:spPr>
            <a:xfrm rot="15853232">
              <a:off x="4191401" y="3390789"/>
              <a:ext cx="1755394" cy="773578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  <a:effectLst>
              <a:outerShdw blurRad="225425" dist="50800" dir="5220000" algn="ctr">
                <a:srgbClr val="000000">
                  <a:alpha val="33000"/>
                </a:srgbClr>
              </a:outerShdw>
            </a:effectLst>
            <a:scene3d>
              <a:camera prst="orthographicFront"/>
              <a:lightRig rig="threePt" dir="t"/>
            </a:scene3d>
            <a:sp3d prstMaterial="matt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th-TH" sz="2000" b="1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H SarabunPSK" panose="020B0500040200020003" pitchFamily="34" charset="-34"/>
                  <a:cs typeface="TH SarabunPSK" panose="020B0500040200020003" pitchFamily="34" charset="-34"/>
                </a:rPr>
                <a:t>อาคาร </a:t>
              </a:r>
              <a:r>
                <a:rPr lang="en-US" sz="2000" b="1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H SarabunPSK" panose="020B0500040200020003" pitchFamily="34" charset="-34"/>
                  <a:cs typeface="TH SarabunPSK" panose="020B0500040200020003" pitchFamily="34" charset="-34"/>
                </a:rPr>
                <a:t>6</a:t>
              </a:r>
              <a:endParaRPr lang="th-TH" sz="2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 rot="21308303">
              <a:off x="5161087" y="2349595"/>
              <a:ext cx="558276" cy="212115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 prstMaterial="matte"/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th-TH" sz="105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H SarabunPSK" panose="020B0500040200020003" pitchFamily="34" charset="-34"/>
                  <a:cs typeface="TH SarabunPSK" panose="020B0500040200020003" pitchFamily="34" charset="-34"/>
                </a:rPr>
                <a:t>สวนหย่อม</a:t>
              </a:r>
            </a:p>
          </p:txBody>
        </p:sp>
        <p:sp>
          <p:nvSpPr>
            <p:cNvPr id="34" name="Rectangle 33"/>
            <p:cNvSpPr/>
            <p:nvPr/>
          </p:nvSpPr>
          <p:spPr>
            <a:xfrm rot="20760655">
              <a:off x="2282698" y="4420075"/>
              <a:ext cx="973445" cy="541736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  <a:effectLst>
              <a:outerShdw blurRad="225425" dist="50800" dir="5220000" algn="ctr">
                <a:srgbClr val="000000">
                  <a:alpha val="33000"/>
                </a:srgbClr>
              </a:outerShdw>
            </a:effectLst>
            <a:scene3d>
              <a:camera prst="orthographicFront"/>
              <a:lightRig rig="threePt" dir="t"/>
            </a:scene3d>
            <a:sp3d prstMaterial="matt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th-TH" sz="1500" b="1" dirty="0">
                  <a:ln w="0"/>
                  <a:solidFill>
                    <a:schemeClr val="tx1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อาคาร</a:t>
              </a:r>
            </a:p>
            <a:p>
              <a:pPr algn="ctr"/>
              <a:r>
                <a:rPr lang="th-TH" sz="1500" b="1" dirty="0">
                  <a:ln w="0"/>
                  <a:solidFill>
                    <a:schemeClr val="tx1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วิทยาศาสตร์</a:t>
              </a:r>
            </a:p>
          </p:txBody>
        </p:sp>
        <p:sp>
          <p:nvSpPr>
            <p:cNvPr id="35" name="Rectangle 34"/>
            <p:cNvSpPr/>
            <p:nvPr/>
          </p:nvSpPr>
          <p:spPr>
            <a:xfrm rot="20652904">
              <a:off x="2631236" y="4758670"/>
              <a:ext cx="2205446" cy="613386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  <a:effectLst>
              <a:outerShdw blurRad="225425" dist="50800" dir="5220000" algn="ctr">
                <a:srgbClr val="000000">
                  <a:alpha val="33000"/>
                </a:srgbClr>
              </a:outerShdw>
            </a:effectLst>
            <a:scene3d>
              <a:camera prst="orthographicFront"/>
              <a:lightRig rig="threePt" dir="t"/>
            </a:scene3d>
            <a:sp3d prstMaterial="matt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th-TH" sz="2000" b="1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H SarabunPSK" panose="020B0500040200020003" pitchFamily="34" charset="-34"/>
                  <a:cs typeface="TH SarabunPSK" panose="020B0500040200020003" pitchFamily="34" charset="-34"/>
                </a:rPr>
                <a:t>อาคาร </a:t>
              </a:r>
              <a:r>
                <a:rPr lang="en-US" sz="2000" b="1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H SarabunPSK" panose="020B0500040200020003" pitchFamily="34" charset="-34"/>
                  <a:cs typeface="TH SarabunPSK" panose="020B0500040200020003" pitchFamily="34" charset="-34"/>
                </a:rPr>
                <a:t>7</a:t>
              </a:r>
              <a:endParaRPr lang="th-TH" sz="2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  <p:sp>
          <p:nvSpPr>
            <p:cNvPr id="36" name="Rectangle 35"/>
            <p:cNvSpPr/>
            <p:nvPr/>
          </p:nvSpPr>
          <p:spPr>
            <a:xfrm rot="4534760">
              <a:off x="2300840" y="5283637"/>
              <a:ext cx="511330" cy="209460"/>
            </a:xfrm>
            <a:prstGeom prst="rect">
              <a:avLst/>
            </a:prstGeom>
            <a:solidFill>
              <a:srgbClr val="FFFF00"/>
            </a:solidFill>
            <a:ln w="34925">
              <a:noFill/>
            </a:ln>
            <a:effectLst>
              <a:outerShdw blurRad="225425" dist="50800" dir="5220000" algn="ctr">
                <a:srgbClr val="000000">
                  <a:alpha val="33000"/>
                </a:srgbClr>
              </a:outerShdw>
            </a:effectLst>
            <a:scene3d>
              <a:camera prst="orthographicFront"/>
              <a:lightRig rig="threePt" dir="t"/>
            </a:scene3d>
            <a:sp3d prstMaterial="matt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b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th-TH" sz="1350" b="1" dirty="0">
                  <a:ln w="0"/>
                  <a:solidFill>
                    <a:schemeClr val="tx1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สุขา</a:t>
              </a:r>
            </a:p>
          </p:txBody>
        </p:sp>
        <p:sp>
          <p:nvSpPr>
            <p:cNvPr id="37" name="Rectangle 36"/>
            <p:cNvSpPr/>
            <p:nvPr/>
          </p:nvSpPr>
          <p:spPr>
            <a:xfrm rot="3971502">
              <a:off x="8186954" y="2694792"/>
              <a:ext cx="868534" cy="180024"/>
            </a:xfrm>
            <a:prstGeom prst="rect">
              <a:avLst/>
            </a:prstGeom>
            <a:solidFill>
              <a:schemeClr val="accent4"/>
            </a:solidFill>
            <a:ln w="34925">
              <a:noFill/>
            </a:ln>
            <a:effectLst>
              <a:outerShdw blurRad="225425" dist="50800" dir="5220000" algn="ctr">
                <a:srgbClr val="000000">
                  <a:alpha val="33000"/>
                </a:srgbClr>
              </a:outerShdw>
            </a:effectLst>
            <a:scene3d>
              <a:camera prst="orthographicFront"/>
              <a:lightRig rig="threePt" dir="t"/>
            </a:scene3d>
            <a:sp3d prstMaterial="matt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b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th-TH" sz="27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  <p:cxnSp>
          <p:nvCxnSpPr>
            <p:cNvPr id="38" name="Straight Connector 37"/>
            <p:cNvCxnSpPr/>
            <p:nvPr/>
          </p:nvCxnSpPr>
          <p:spPr>
            <a:xfrm>
              <a:off x="4425554" y="1752383"/>
              <a:ext cx="57722" cy="985267"/>
            </a:xfrm>
            <a:prstGeom prst="line">
              <a:avLst/>
            </a:prstGeom>
            <a:ln/>
            <a:scene3d>
              <a:camera prst="orthographicFront"/>
              <a:lightRig rig="threePt" dir="t"/>
            </a:scene3d>
            <a:sp3d prstMaterial="matte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9" name="Right Arrow 38"/>
            <p:cNvSpPr/>
            <p:nvPr/>
          </p:nvSpPr>
          <p:spPr>
            <a:xfrm rot="21423952">
              <a:off x="3770027" y="2684335"/>
              <a:ext cx="647807" cy="350717"/>
            </a:xfrm>
            <a:prstGeom prst="rightArrow">
              <a:avLst>
                <a:gd name="adj1" fmla="val 50000"/>
                <a:gd name="adj2" fmla="val 38199"/>
              </a:avLst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th-TH" sz="140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H SarabunPSK" panose="020B0500040200020003" pitchFamily="34" charset="-34"/>
                  <a:cs typeface="TH SarabunPSK" panose="020B0500040200020003" pitchFamily="34" charset="-34"/>
                </a:rPr>
                <a:t>ทางเข้า</a:t>
              </a:r>
            </a:p>
          </p:txBody>
        </p:sp>
        <p:sp>
          <p:nvSpPr>
            <p:cNvPr id="40" name="Oval 39"/>
            <p:cNvSpPr/>
            <p:nvPr/>
          </p:nvSpPr>
          <p:spPr>
            <a:xfrm>
              <a:off x="2088191" y="3845255"/>
              <a:ext cx="323168" cy="292082"/>
            </a:xfrm>
            <a:prstGeom prst="ellipse">
              <a:avLst/>
            </a:prstGeom>
            <a:scene3d>
              <a:camera prst="orthographicFront"/>
              <a:lightRig rig="threePt" dir="t"/>
            </a:scene3d>
            <a:sp3d prstMaterial="matte"/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th-TH" sz="2100"/>
            </a:p>
          </p:txBody>
        </p:sp>
        <p:pic>
          <p:nvPicPr>
            <p:cNvPr id="41" name="Picture 2" descr="à¸à¸¥à¸à¸²à¸£à¸à¹à¸à¸«à¸²à¸£à¸¹à¸à¸ à¸²à¸à¸ªà¸³à¸«à¸£à¸±à¸ à¸à¹à¸à¹à¸¡à¹ 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79010" y="3689149"/>
              <a:ext cx="325571" cy="311327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 prstMaterial="matte"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2" name="TextBox 41"/>
            <p:cNvSpPr txBox="1"/>
            <p:nvPr/>
          </p:nvSpPr>
          <p:spPr>
            <a:xfrm>
              <a:off x="2399449" y="3655426"/>
              <a:ext cx="694385" cy="36933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 prstMaterial="matte"/>
          </p:spPr>
          <p:txBody>
            <a:bodyPr wrap="square" rtlCol="0">
              <a:spAutoFit/>
            </a:bodyPr>
            <a:lstStyle/>
            <a:p>
              <a:r>
                <a:rPr lang="th-TH" sz="1800" b="1" dirty="0">
                  <a:latin typeface="TH SarabunPSK" panose="020B0500040200020003" pitchFamily="34" charset="-34"/>
                  <a:cs typeface="TH SarabunPSK" panose="020B0500040200020003" pitchFamily="34" charset="-34"/>
                </a:rPr>
                <a:t>ต้นโพธิ์</a:t>
              </a: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2648798" y="3147501"/>
              <a:ext cx="1142913" cy="553998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 prstMaterial="matte"/>
          </p:spPr>
          <p:txBody>
            <a:bodyPr wrap="square" rtlCol="0">
              <a:spAutoFit/>
            </a:bodyPr>
            <a:lstStyle/>
            <a:p>
              <a:r>
                <a:rPr lang="th-TH" sz="30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H SarabunPSK" panose="020B0500040200020003" pitchFamily="34" charset="-34"/>
                  <a:cs typeface="TH SarabunPSK" panose="020B0500040200020003" pitchFamily="34" charset="-34"/>
                </a:rPr>
                <a:t>ลานวัด</a:t>
              </a:r>
            </a:p>
          </p:txBody>
        </p:sp>
        <p:sp>
          <p:nvSpPr>
            <p:cNvPr id="44" name="Left Brace 43"/>
            <p:cNvSpPr/>
            <p:nvPr/>
          </p:nvSpPr>
          <p:spPr>
            <a:xfrm rot="5400000">
              <a:off x="3784443" y="3935292"/>
              <a:ext cx="49715" cy="246251"/>
            </a:xfrm>
            <a:prstGeom prst="leftBrace">
              <a:avLst>
                <a:gd name="adj1" fmla="val 3179"/>
                <a:gd name="adj2" fmla="val 47709"/>
              </a:avLst>
            </a:prstGeom>
            <a:scene3d>
              <a:camera prst="orthographicFront"/>
              <a:lightRig rig="threePt" dir="t"/>
            </a:scene3d>
            <a:sp3d prstMaterial="matte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th-TH" sz="2100"/>
            </a:p>
          </p:txBody>
        </p:sp>
        <p:sp>
          <p:nvSpPr>
            <p:cNvPr id="45" name="TextBox 44"/>
            <p:cNvSpPr txBox="1"/>
            <p:nvPr/>
          </p:nvSpPr>
          <p:spPr>
            <a:xfrm rot="20953254">
              <a:off x="6250262" y="4213398"/>
              <a:ext cx="768329" cy="323165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 prstMaterial="matte"/>
          </p:spPr>
          <p:txBody>
            <a:bodyPr wrap="square" rtlCol="0">
              <a:spAutoFit/>
            </a:bodyPr>
            <a:lstStyle/>
            <a:p>
              <a:r>
                <a:rPr lang="th-TH" sz="1500" b="1" dirty="0">
                  <a:latin typeface="TH SarabunPSK" panose="020B0500040200020003" pitchFamily="34" charset="-34"/>
                  <a:cs typeface="TH SarabunPSK" panose="020B0500040200020003" pitchFamily="34" charset="-34"/>
                </a:rPr>
                <a:t>สวนหย่อม</a:t>
              </a:r>
            </a:p>
          </p:txBody>
        </p:sp>
        <p:sp>
          <p:nvSpPr>
            <p:cNvPr id="46" name="Rectangle 45"/>
            <p:cNvSpPr/>
            <p:nvPr/>
          </p:nvSpPr>
          <p:spPr>
            <a:xfrm rot="21308303">
              <a:off x="6365991" y="2237342"/>
              <a:ext cx="528001" cy="212115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 prstMaterial="matte"/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th-TH" sz="105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H SarabunPSK" panose="020B0500040200020003" pitchFamily="34" charset="-34"/>
                  <a:cs typeface="TH SarabunPSK" panose="020B0500040200020003" pitchFamily="34" charset="-34"/>
                </a:rPr>
                <a:t>สวนหย่อม</a:t>
              </a:r>
            </a:p>
          </p:txBody>
        </p:sp>
        <p:sp>
          <p:nvSpPr>
            <p:cNvPr id="47" name="Rectangle 46"/>
            <p:cNvSpPr/>
            <p:nvPr/>
          </p:nvSpPr>
          <p:spPr>
            <a:xfrm rot="21308303">
              <a:off x="5786160" y="2290731"/>
              <a:ext cx="528001" cy="212115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 prstMaterial="matte"/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th-TH" sz="105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H SarabunPSK" panose="020B0500040200020003" pitchFamily="34" charset="-34"/>
                  <a:cs typeface="TH SarabunPSK" panose="020B0500040200020003" pitchFamily="34" charset="-34"/>
                </a:rPr>
                <a:t>สวนหย่อม</a:t>
              </a:r>
            </a:p>
          </p:txBody>
        </p:sp>
        <p:pic>
          <p:nvPicPr>
            <p:cNvPr id="48" name="Picture 12" descr="à¸à¸¥à¸à¸²à¸£à¸à¹à¸à¸«à¸²à¸£à¸¹à¸à¸ à¸²à¸à¸ªà¸³à¸«à¸£à¸±à¸ à¸à¸à¸à¸²à¸à¸´ 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37218" y="2183397"/>
              <a:ext cx="131497" cy="310938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 prstMaterial="matte"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9" name="Rectangle 48"/>
            <p:cNvSpPr/>
            <p:nvPr/>
          </p:nvSpPr>
          <p:spPr>
            <a:xfrm rot="21238451">
              <a:off x="7242571" y="2189510"/>
              <a:ext cx="406901" cy="117743"/>
            </a:xfrm>
            <a:prstGeom prst="rect">
              <a:avLst/>
            </a:prstGeom>
            <a:solidFill>
              <a:srgbClr val="FFFF00"/>
            </a:solidFill>
            <a:ln w="34925">
              <a:noFill/>
            </a:ln>
            <a:effectLst>
              <a:outerShdw blurRad="225425" dist="50800" dir="5220000" algn="ctr">
                <a:srgbClr val="000000">
                  <a:alpha val="33000"/>
                </a:srgbClr>
              </a:outerShdw>
            </a:effectLst>
            <a:scene3d>
              <a:camera prst="orthographicFront"/>
              <a:lightRig rig="threePt" dir="t"/>
            </a:scene3d>
            <a:sp3d prstMaterial="matt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th-TH" sz="105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H SarabunPSK" panose="020B0500040200020003" pitchFamily="34" charset="-34"/>
                  <a:cs typeface="TH SarabunPSK" panose="020B0500040200020003" pitchFamily="34" charset="-34"/>
                </a:rPr>
                <a:t>หอพระ</a:t>
              </a:r>
            </a:p>
          </p:txBody>
        </p:sp>
        <p:sp>
          <p:nvSpPr>
            <p:cNvPr id="50" name="Rectangle 49"/>
            <p:cNvSpPr/>
            <p:nvPr/>
          </p:nvSpPr>
          <p:spPr>
            <a:xfrm rot="16200000">
              <a:off x="7696303" y="2061115"/>
              <a:ext cx="125173" cy="126622"/>
            </a:xfrm>
            <a:prstGeom prst="rect">
              <a:avLst/>
            </a:prstGeom>
            <a:solidFill>
              <a:schemeClr val="accent2">
                <a:lumMod val="50000"/>
              </a:schemeClr>
            </a:solidFill>
            <a:ln>
              <a:solidFill>
                <a:schemeClr val="accent2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 prstMaterial="matte"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th-TH" sz="2100"/>
            </a:p>
          </p:txBody>
        </p:sp>
        <p:sp>
          <p:nvSpPr>
            <p:cNvPr id="51" name="Rectangle 50"/>
            <p:cNvSpPr/>
            <p:nvPr/>
          </p:nvSpPr>
          <p:spPr>
            <a:xfrm rot="20899427">
              <a:off x="9185806" y="1565355"/>
              <a:ext cx="316247" cy="117185"/>
            </a:xfrm>
            <a:prstGeom prst="rect">
              <a:avLst/>
            </a:prstGeom>
            <a:solidFill>
              <a:srgbClr val="FFFF00"/>
            </a:solidFill>
            <a:ln w="34925">
              <a:noFill/>
            </a:ln>
            <a:effectLst>
              <a:outerShdw blurRad="225425" dist="50800" dir="5220000" algn="ctr">
                <a:srgbClr val="000000">
                  <a:alpha val="33000"/>
                </a:srgbClr>
              </a:outerShdw>
            </a:effectLst>
            <a:scene3d>
              <a:camera prst="orthographicFront"/>
              <a:lightRig rig="threePt" dir="t"/>
            </a:scene3d>
            <a:sp3d prstMaterial="matt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b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th-TH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  <p:sp>
          <p:nvSpPr>
            <p:cNvPr id="52" name="Rectangle 51"/>
            <p:cNvSpPr/>
            <p:nvPr/>
          </p:nvSpPr>
          <p:spPr>
            <a:xfrm rot="14953099">
              <a:off x="2576372" y="5681064"/>
              <a:ext cx="114175" cy="112153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  <a:scene3d>
              <a:camera prst="orthographicFront"/>
              <a:lightRig rig="threePt" dir="t"/>
            </a:scene3d>
            <a:sp3d prstMaterial="matte"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th-TH" sz="2100"/>
            </a:p>
          </p:txBody>
        </p:sp>
        <p:sp>
          <p:nvSpPr>
            <p:cNvPr id="53" name="Rectangle 52"/>
            <p:cNvSpPr/>
            <p:nvPr/>
          </p:nvSpPr>
          <p:spPr>
            <a:xfrm rot="20652904">
              <a:off x="3317875" y="4555570"/>
              <a:ext cx="1417677" cy="111218"/>
            </a:xfrm>
            <a:prstGeom prst="rect">
              <a:avLst/>
            </a:prstGeom>
            <a:solidFill>
              <a:schemeClr val="accent4"/>
            </a:solidFill>
            <a:ln w="34925">
              <a:noFill/>
            </a:ln>
            <a:effectLst>
              <a:outerShdw blurRad="225425" dist="50800" dir="5220000" algn="ctr">
                <a:srgbClr val="000000">
                  <a:alpha val="33000"/>
                </a:srgbClr>
              </a:outerShdw>
            </a:effectLst>
            <a:scene3d>
              <a:camera prst="orthographicFront"/>
              <a:lightRig rig="threePt" dir="t"/>
            </a:scene3d>
            <a:sp3d prstMaterial="matt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th-TH" sz="27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  <p:cxnSp>
          <p:nvCxnSpPr>
            <p:cNvPr id="54" name="Straight Connector 53"/>
            <p:cNvCxnSpPr/>
            <p:nvPr/>
          </p:nvCxnSpPr>
          <p:spPr>
            <a:xfrm flipH="1" flipV="1">
              <a:off x="2034518" y="4183409"/>
              <a:ext cx="71928" cy="214638"/>
            </a:xfrm>
            <a:prstGeom prst="line">
              <a:avLst/>
            </a:prstGeom>
            <a:ln/>
            <a:scene3d>
              <a:camera prst="orthographicFront"/>
              <a:lightRig rig="threePt" dir="t"/>
            </a:scene3d>
            <a:sp3d prstMaterial="matte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56" name="Oval 55"/>
            <p:cNvSpPr/>
            <p:nvPr/>
          </p:nvSpPr>
          <p:spPr>
            <a:xfrm>
              <a:off x="2161571" y="4346668"/>
              <a:ext cx="115742" cy="88499"/>
            </a:xfrm>
            <a:prstGeom prst="ellipse">
              <a:avLst/>
            </a:prstGeom>
            <a:scene3d>
              <a:camera prst="orthographicFront"/>
              <a:lightRig rig="threePt" dir="t"/>
            </a:scene3d>
            <a:sp3d prstMaterial="matte"/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th-TH" sz="2100"/>
            </a:p>
          </p:txBody>
        </p:sp>
        <p:cxnSp>
          <p:nvCxnSpPr>
            <p:cNvPr id="57" name="Straight Connector 56"/>
            <p:cNvCxnSpPr/>
            <p:nvPr/>
          </p:nvCxnSpPr>
          <p:spPr>
            <a:xfrm flipV="1">
              <a:off x="6174274" y="3270717"/>
              <a:ext cx="4371544" cy="1419049"/>
            </a:xfrm>
            <a:prstGeom prst="line">
              <a:avLst/>
            </a:prstGeom>
            <a:ln/>
            <a:scene3d>
              <a:camera prst="orthographicFront"/>
              <a:lightRig rig="threePt" dir="t"/>
            </a:scene3d>
            <a:sp3d prstMaterial="matte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flipV="1">
              <a:off x="5978356" y="4689765"/>
              <a:ext cx="195918" cy="68333"/>
            </a:xfrm>
            <a:prstGeom prst="line">
              <a:avLst/>
            </a:prstGeom>
            <a:ln w="38100">
              <a:prstDash val="sysDot"/>
            </a:ln>
            <a:scene3d>
              <a:camera prst="orthographicFront"/>
              <a:lightRig rig="threePt" dir="t"/>
            </a:scene3d>
            <a:sp3d prstMaterial="matte"/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flipH="1" flipV="1">
              <a:off x="4489459" y="2736499"/>
              <a:ext cx="7325" cy="181733"/>
            </a:xfrm>
            <a:prstGeom prst="line">
              <a:avLst/>
            </a:prstGeom>
            <a:ln w="38100">
              <a:solidFill>
                <a:srgbClr val="FF6600"/>
              </a:solidFill>
              <a:prstDash val="sysDot"/>
            </a:ln>
            <a:scene3d>
              <a:camera prst="orthographicFront"/>
              <a:lightRig rig="threePt" dir="t"/>
            </a:scene3d>
            <a:sp3d prstMaterial="matte"/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flipH="1" flipV="1">
              <a:off x="2098245" y="4367261"/>
              <a:ext cx="47564" cy="118815"/>
            </a:xfrm>
            <a:prstGeom prst="line">
              <a:avLst/>
            </a:prstGeom>
            <a:ln w="38100">
              <a:prstDash val="sysDot"/>
            </a:ln>
            <a:scene3d>
              <a:camera prst="orthographicFront"/>
              <a:lightRig rig="threePt" dir="t"/>
            </a:scene3d>
            <a:sp3d prstMaterial="matte"/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61" name="Rectangle 60"/>
            <p:cNvSpPr/>
            <p:nvPr/>
          </p:nvSpPr>
          <p:spPr>
            <a:xfrm rot="20512282">
              <a:off x="477672" y="4935343"/>
              <a:ext cx="10288862" cy="260581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 prstMaterial="matte"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th-TH" sz="2100"/>
            </a:p>
          </p:txBody>
        </p:sp>
        <p:cxnSp>
          <p:nvCxnSpPr>
            <p:cNvPr id="62" name="Straight Connector 61"/>
            <p:cNvCxnSpPr>
              <a:stCxn id="61" idx="1"/>
              <a:endCxn id="61" idx="3"/>
            </p:cNvCxnSpPr>
            <p:nvPr/>
          </p:nvCxnSpPr>
          <p:spPr>
            <a:xfrm flipV="1">
              <a:off x="733040" y="3464937"/>
              <a:ext cx="9778126" cy="3201394"/>
            </a:xfrm>
            <a:prstGeom prst="line">
              <a:avLst/>
            </a:prstGeom>
            <a:ln>
              <a:solidFill>
                <a:srgbClr val="FFFF00"/>
              </a:solidFill>
              <a:prstDash val="lgDash"/>
            </a:ln>
            <a:scene3d>
              <a:camera prst="orthographicFront"/>
              <a:lightRig rig="threePt" dir="t"/>
            </a:scene3d>
            <a:sp3d prstMaterial="matte"/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>
              <a:stCxn id="7" idx="1"/>
              <a:endCxn id="7" idx="3"/>
            </p:cNvCxnSpPr>
            <p:nvPr/>
          </p:nvCxnSpPr>
          <p:spPr>
            <a:xfrm flipH="1" flipV="1">
              <a:off x="1967847" y="4471465"/>
              <a:ext cx="759147" cy="2318688"/>
            </a:xfrm>
            <a:prstGeom prst="line">
              <a:avLst/>
            </a:prstGeom>
            <a:ln>
              <a:solidFill>
                <a:srgbClr val="FFFF00"/>
              </a:solidFill>
              <a:prstDash val="lgDash"/>
            </a:ln>
            <a:scene3d>
              <a:camera prst="orthographicFront"/>
              <a:lightRig rig="threePt" dir="t"/>
            </a:scene3d>
            <a:sp3d prstMaterial="matte"/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sp>
          <p:nvSpPr>
            <p:cNvPr id="64" name="Rectangle 63"/>
            <p:cNvSpPr/>
            <p:nvPr/>
          </p:nvSpPr>
          <p:spPr>
            <a:xfrm rot="14577505">
              <a:off x="8937188" y="2084727"/>
              <a:ext cx="2352761" cy="19003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 prstMaterial="matte"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th-TH" sz="2100"/>
            </a:p>
          </p:txBody>
        </p:sp>
        <p:cxnSp>
          <p:nvCxnSpPr>
            <p:cNvPr id="65" name="Straight Connector 64"/>
            <p:cNvCxnSpPr>
              <a:stCxn id="64" idx="1"/>
            </p:cNvCxnSpPr>
            <p:nvPr/>
          </p:nvCxnSpPr>
          <p:spPr>
            <a:xfrm flipH="1" flipV="1">
              <a:off x="9593094" y="1223029"/>
              <a:ext cx="1055301" cy="2004489"/>
            </a:xfrm>
            <a:prstGeom prst="line">
              <a:avLst/>
            </a:prstGeom>
            <a:ln>
              <a:solidFill>
                <a:srgbClr val="FFFF00"/>
              </a:solidFill>
              <a:prstDash val="lgDash"/>
            </a:ln>
            <a:scene3d>
              <a:camera prst="orthographicFront"/>
              <a:lightRig rig="threePt" dir="t"/>
            </a:scene3d>
            <a:sp3d prstMaterial="matte"/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flipH="1">
              <a:off x="4420930" y="1207754"/>
              <a:ext cx="5071042" cy="443307"/>
            </a:xfrm>
            <a:prstGeom prst="line">
              <a:avLst/>
            </a:prstGeom>
            <a:ln>
              <a:solidFill>
                <a:srgbClr val="FFFF00"/>
              </a:solidFill>
              <a:prstDash val="lgDash"/>
            </a:ln>
            <a:scene3d>
              <a:camera prst="orthographicFront"/>
              <a:lightRig rig="threePt" dir="t"/>
            </a:scene3d>
            <a:sp3d prstMaterial="matte"/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flipV="1">
              <a:off x="2154008" y="4183409"/>
              <a:ext cx="967040" cy="347903"/>
            </a:xfrm>
            <a:prstGeom prst="line">
              <a:avLst/>
            </a:prstGeom>
            <a:ln w="38100">
              <a:prstDash val="sysDot"/>
            </a:ln>
            <a:scene3d>
              <a:camera prst="orthographicFront"/>
              <a:lightRig rig="threePt" dir="t"/>
            </a:scene3d>
            <a:sp3d prstMaterial="matte"/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69" name="Rectangle 68"/>
            <p:cNvSpPr/>
            <p:nvPr/>
          </p:nvSpPr>
          <p:spPr>
            <a:xfrm rot="15096856">
              <a:off x="3793864" y="4291692"/>
              <a:ext cx="63986" cy="2187308"/>
            </a:xfrm>
            <a:prstGeom prst="rect">
              <a:avLst/>
            </a:prstGeom>
            <a:solidFill>
              <a:schemeClr val="accent2">
                <a:lumMod val="50000"/>
              </a:schemeClr>
            </a:solidFill>
            <a:ln>
              <a:solidFill>
                <a:schemeClr val="accent2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 prstMaterial="matte"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th-TH" sz="2100"/>
            </a:p>
          </p:txBody>
        </p:sp>
        <p:cxnSp>
          <p:nvCxnSpPr>
            <p:cNvPr id="70" name="Straight Connector 69"/>
            <p:cNvCxnSpPr>
              <a:stCxn id="14" idx="1"/>
            </p:cNvCxnSpPr>
            <p:nvPr/>
          </p:nvCxnSpPr>
          <p:spPr>
            <a:xfrm flipV="1">
              <a:off x="4479423" y="2745463"/>
              <a:ext cx="875751" cy="78188"/>
            </a:xfrm>
            <a:prstGeom prst="line">
              <a:avLst/>
            </a:prstGeom>
            <a:ln>
              <a:solidFill>
                <a:srgbClr val="FFFF00"/>
              </a:solidFill>
              <a:prstDash val="lgDash"/>
            </a:ln>
            <a:scene3d>
              <a:camera prst="orthographicFront"/>
              <a:lightRig rig="threePt" dir="t"/>
            </a:scene3d>
            <a:sp3d prstMaterial="matte"/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sp>
          <p:nvSpPr>
            <p:cNvPr id="71" name="Rectangle 70"/>
            <p:cNvSpPr/>
            <p:nvPr/>
          </p:nvSpPr>
          <p:spPr>
            <a:xfrm rot="21438019">
              <a:off x="4520451" y="2358077"/>
              <a:ext cx="499716" cy="33776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  <a:effectLst>
              <a:outerShdw blurRad="225425" dist="50800" dir="5220000" algn="ctr">
                <a:srgbClr val="000000">
                  <a:alpha val="33000"/>
                </a:srgbClr>
              </a:outerShdw>
            </a:effectLst>
            <a:scene3d>
              <a:camera prst="orthographicFront"/>
              <a:lightRig rig="threePt" dir="t"/>
            </a:scene3d>
            <a:sp3d prstMaterial="matt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th-TH" sz="1200" b="1" dirty="0">
                <a:ln w="0"/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3510050" y="3771241"/>
              <a:ext cx="694385" cy="323165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 prstMaterial="matte"/>
          </p:spPr>
          <p:txBody>
            <a:bodyPr wrap="square" rtlCol="0">
              <a:spAutoFit/>
            </a:bodyPr>
            <a:lstStyle/>
            <a:p>
              <a:r>
                <a:rPr lang="th-TH" sz="1500" b="1" dirty="0">
                  <a:latin typeface="TH SarabunPSK" panose="020B0500040200020003" pitchFamily="34" charset="-34"/>
                  <a:cs typeface="TH SarabunPSK" panose="020B0500040200020003" pitchFamily="34" charset="-34"/>
                </a:rPr>
                <a:t>ต้นประดู่</a:t>
              </a:r>
            </a:p>
          </p:txBody>
        </p:sp>
        <p:cxnSp>
          <p:nvCxnSpPr>
            <p:cNvPr id="73" name="Straight Connector 72"/>
            <p:cNvCxnSpPr/>
            <p:nvPr/>
          </p:nvCxnSpPr>
          <p:spPr>
            <a:xfrm flipV="1">
              <a:off x="5166386" y="4761684"/>
              <a:ext cx="811970" cy="249698"/>
            </a:xfrm>
            <a:prstGeom prst="line">
              <a:avLst/>
            </a:prstGeom>
            <a:ln/>
            <a:scene3d>
              <a:camera prst="orthographicFront"/>
              <a:lightRig rig="threePt" dir="t"/>
            </a:scene3d>
            <a:sp3d prstMaterial="matte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74" name="Rectangle 73"/>
            <p:cNvSpPr/>
            <p:nvPr/>
          </p:nvSpPr>
          <p:spPr>
            <a:xfrm rot="14953099">
              <a:off x="2777428" y="5627113"/>
              <a:ext cx="114175" cy="112153"/>
            </a:xfrm>
            <a:prstGeom prst="rect">
              <a:avLst/>
            </a:prstGeom>
            <a:solidFill>
              <a:schemeClr val="accent2">
                <a:lumMod val="50000"/>
              </a:schemeClr>
            </a:solidFill>
            <a:ln>
              <a:solidFill>
                <a:schemeClr val="accent2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 prstMaterial="matte"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th-TH" sz="2100"/>
            </a:p>
          </p:txBody>
        </p:sp>
        <p:cxnSp>
          <p:nvCxnSpPr>
            <p:cNvPr id="75" name="Straight Connector 74"/>
            <p:cNvCxnSpPr/>
            <p:nvPr/>
          </p:nvCxnSpPr>
          <p:spPr>
            <a:xfrm flipV="1">
              <a:off x="5015349" y="5010569"/>
              <a:ext cx="195918" cy="68333"/>
            </a:xfrm>
            <a:prstGeom prst="line">
              <a:avLst/>
            </a:prstGeom>
            <a:ln w="38100">
              <a:prstDash val="sysDot"/>
            </a:ln>
            <a:scene3d>
              <a:camera prst="orthographicFront"/>
              <a:lightRig rig="threePt" dir="t"/>
            </a:scene3d>
            <a:sp3d prstMaterial="matte"/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>
              <a:stCxn id="61" idx="3"/>
              <a:endCxn id="13" idx="3"/>
            </p:cNvCxnSpPr>
            <p:nvPr/>
          </p:nvCxnSpPr>
          <p:spPr>
            <a:xfrm flipV="1">
              <a:off x="10511166" y="2561659"/>
              <a:ext cx="832659" cy="903278"/>
            </a:xfrm>
            <a:prstGeom prst="line">
              <a:avLst/>
            </a:prstGeom>
            <a:ln>
              <a:solidFill>
                <a:srgbClr val="FFFF00"/>
              </a:solidFill>
              <a:prstDash val="lgDash"/>
            </a:ln>
            <a:scene3d>
              <a:camera prst="orthographicFront"/>
              <a:lightRig rig="threePt" dir="t"/>
            </a:scene3d>
            <a:sp3d prstMaterial="matte"/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sp>
          <p:nvSpPr>
            <p:cNvPr id="77" name="Rectangle 76"/>
            <p:cNvSpPr/>
            <p:nvPr/>
          </p:nvSpPr>
          <p:spPr>
            <a:xfrm rot="17154951" flipV="1">
              <a:off x="9222386" y="541714"/>
              <a:ext cx="1018439" cy="22755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 prstMaterial="matte"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th-TH" sz="2100"/>
            </a:p>
          </p:txBody>
        </p:sp>
        <p:cxnSp>
          <p:nvCxnSpPr>
            <p:cNvPr id="78" name="Straight Connector 77"/>
            <p:cNvCxnSpPr>
              <a:endCxn id="77" idx="3"/>
            </p:cNvCxnSpPr>
            <p:nvPr/>
          </p:nvCxnSpPr>
          <p:spPr>
            <a:xfrm flipV="1">
              <a:off x="9618586" y="165792"/>
              <a:ext cx="252660" cy="942556"/>
            </a:xfrm>
            <a:prstGeom prst="line">
              <a:avLst/>
            </a:prstGeom>
            <a:ln>
              <a:solidFill>
                <a:srgbClr val="FFFF00"/>
              </a:solidFill>
              <a:prstDash val="lgDash"/>
            </a:ln>
            <a:scene3d>
              <a:camera prst="orthographicFront"/>
              <a:lightRig rig="threePt" dir="t"/>
            </a:scene3d>
            <a:sp3d prstMaterial="matte"/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pic>
          <p:nvPicPr>
            <p:cNvPr id="79" name="Picture 2" descr="à¸à¸¥à¸à¸²à¸£à¸à¹à¸à¸«à¸²à¸£à¸¹à¸à¸ à¸²à¸à¸ªà¸³à¸«à¸£à¸±à¸ à¸à¹à¸à¹à¸¡à¹ pn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17043" y="4129672"/>
              <a:ext cx="215383" cy="205960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 prstMaterial="matte"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0" name="TextBox 79"/>
            <p:cNvSpPr txBox="1"/>
            <p:nvPr/>
          </p:nvSpPr>
          <p:spPr>
            <a:xfrm rot="21201480">
              <a:off x="3175499" y="2421344"/>
              <a:ext cx="2086318" cy="307777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 prstMaterial="matte"/>
          </p:spPr>
          <p:txBody>
            <a:bodyPr wrap="square" rtlCol="0">
              <a:spAutoFit/>
            </a:bodyPr>
            <a:lstStyle/>
            <a:p>
              <a:r>
                <a:rPr lang="th-TH" sz="1400" b="1" dirty="0">
                  <a:latin typeface="TH SarabunPSK" panose="020B0500040200020003" pitchFamily="34" charset="-34"/>
                  <a:cs typeface="TH SarabunPSK" panose="020B0500040200020003" pitchFamily="34" charset="-34"/>
                </a:rPr>
                <a:t>ศูนย์ประชาสัมพันธ์</a:t>
              </a:r>
            </a:p>
          </p:txBody>
        </p:sp>
        <p:sp>
          <p:nvSpPr>
            <p:cNvPr id="81" name="Right Arrow 80"/>
            <p:cNvSpPr/>
            <p:nvPr/>
          </p:nvSpPr>
          <p:spPr>
            <a:xfrm rot="21112956">
              <a:off x="4223034" y="2492955"/>
              <a:ext cx="203299" cy="87263"/>
            </a:xfrm>
            <a:prstGeom prst="rightArrow">
              <a:avLst/>
            </a:prstGeom>
            <a:solidFill>
              <a:schemeClr val="accent2">
                <a:lumMod val="50000"/>
              </a:schemeClr>
            </a:solidFill>
            <a:scene3d>
              <a:camera prst="orthographicFront"/>
              <a:lightRig rig="threePt" dir="t"/>
            </a:scene3d>
            <a:sp3d prstMaterial="matte"/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cxnSp>
          <p:nvCxnSpPr>
            <p:cNvPr id="82" name="Straight Arrow Connector 81"/>
            <p:cNvCxnSpPr/>
            <p:nvPr/>
          </p:nvCxnSpPr>
          <p:spPr>
            <a:xfrm flipV="1">
              <a:off x="605339" y="383667"/>
              <a:ext cx="0" cy="1078690"/>
            </a:xfrm>
            <a:prstGeom prst="straightConnector1">
              <a:avLst/>
            </a:prstGeom>
            <a:ln w="38100">
              <a:tailEnd type="triangle"/>
            </a:ln>
            <a:scene3d>
              <a:camera prst="orthographicFront"/>
              <a:lightRig rig="threePt" dir="t"/>
            </a:scene3d>
            <a:sp3d prstMaterial="matte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83" name="TextBox 82"/>
            <p:cNvSpPr txBox="1"/>
            <p:nvPr/>
          </p:nvSpPr>
          <p:spPr>
            <a:xfrm>
              <a:off x="840568" y="661402"/>
              <a:ext cx="907839" cy="523220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 prstMaterial="matte"/>
          </p:spPr>
          <p:txBody>
            <a:bodyPr wrap="square" rtlCol="0">
              <a:spAutoFit/>
            </a:bodyPr>
            <a:lstStyle/>
            <a:p>
              <a:r>
                <a:rPr lang="en-US" dirty="0"/>
                <a:t>N</a:t>
              </a:r>
              <a:endParaRPr lang="th-TH" dirty="0"/>
            </a:p>
          </p:txBody>
        </p:sp>
        <p:sp>
          <p:nvSpPr>
            <p:cNvPr id="84" name="TextBox 83"/>
            <p:cNvSpPr txBox="1"/>
            <p:nvPr/>
          </p:nvSpPr>
          <p:spPr>
            <a:xfrm rot="20953254">
              <a:off x="3254882" y="4352095"/>
              <a:ext cx="768329" cy="323165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 prstMaterial="matte"/>
          </p:spPr>
          <p:txBody>
            <a:bodyPr wrap="square" rtlCol="0">
              <a:spAutoFit/>
            </a:bodyPr>
            <a:lstStyle/>
            <a:p>
              <a:r>
                <a:rPr lang="th-TH" sz="1500" b="1" dirty="0">
                  <a:latin typeface="TH SarabunPSK" panose="020B0500040200020003" pitchFamily="34" charset="-34"/>
                  <a:cs typeface="TH SarabunPSK" panose="020B0500040200020003" pitchFamily="34" charset="-34"/>
                </a:rPr>
                <a:t>สวนหย่อม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15748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5" name="Group 54"/>
          <p:cNvGrpSpPr/>
          <p:nvPr/>
        </p:nvGrpSpPr>
        <p:grpSpPr>
          <a:xfrm>
            <a:off x="1219200" y="0"/>
            <a:ext cx="12192000" cy="6858000"/>
            <a:chOff x="0" y="0"/>
            <a:chExt cx="12192000" cy="6858000"/>
          </a:xfrm>
        </p:grpSpPr>
        <p:sp>
          <p:nvSpPr>
            <p:cNvPr id="85" name="Rectangle 8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2" name="Flowchart: Manual Input 1"/>
            <p:cNvSpPr/>
            <p:nvPr/>
          </p:nvSpPr>
          <p:spPr>
            <a:xfrm rot="21267860" flipV="1">
              <a:off x="1953459" y="2498542"/>
              <a:ext cx="2572842" cy="1893914"/>
            </a:xfrm>
            <a:prstGeom prst="flowChartManualInput">
              <a:avLst/>
            </a:prstGeom>
            <a:blipFill>
              <a:blip r:embed="rId2"/>
              <a:tile tx="0" ty="0" sx="100000" sy="100000" flip="none" algn="tl"/>
            </a:blipFill>
            <a:ln>
              <a:noFill/>
            </a:ln>
            <a:scene3d>
              <a:camera prst="orthographicFront"/>
              <a:lightRig rig="threePt" dir="t"/>
            </a:scene3d>
            <a:sp3d prstMaterial="matt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th-TH" sz="2100"/>
            </a:p>
          </p:txBody>
        </p:sp>
        <p:sp>
          <p:nvSpPr>
            <p:cNvPr id="3" name="Rectangle 2"/>
            <p:cNvSpPr/>
            <p:nvPr/>
          </p:nvSpPr>
          <p:spPr>
            <a:xfrm rot="21435492" flipV="1">
              <a:off x="7243909" y="2115216"/>
              <a:ext cx="132326" cy="65404"/>
            </a:xfrm>
            <a:prstGeom prst="rect">
              <a:avLst/>
            </a:prstGeom>
            <a:solidFill>
              <a:srgbClr val="00B0F0"/>
            </a:solidFill>
            <a:ln w="34925">
              <a:noFill/>
            </a:ln>
            <a:effectLst>
              <a:outerShdw blurRad="225425" dist="50800" dir="5220000" algn="ctr">
                <a:srgbClr val="000000">
                  <a:alpha val="33000"/>
                </a:srgbClr>
              </a:outerShdw>
            </a:effectLst>
            <a:scene3d>
              <a:camera prst="orthographicFront"/>
              <a:lightRig rig="threePt" dir="t"/>
            </a:scene3d>
            <a:sp3d prstMaterial="matt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th-TH" sz="1500" b="1" dirty="0">
                <a:ln w="0"/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  <p:sp>
          <p:nvSpPr>
            <p:cNvPr id="4" name="Rectangle 3"/>
            <p:cNvSpPr/>
            <p:nvPr/>
          </p:nvSpPr>
          <p:spPr>
            <a:xfrm rot="21435492" flipV="1">
              <a:off x="7085236" y="2138462"/>
              <a:ext cx="132326" cy="65404"/>
            </a:xfrm>
            <a:prstGeom prst="rect">
              <a:avLst/>
            </a:prstGeom>
            <a:solidFill>
              <a:srgbClr val="00B0F0"/>
            </a:solidFill>
            <a:ln w="34925">
              <a:noFill/>
            </a:ln>
            <a:effectLst>
              <a:outerShdw blurRad="225425" dist="50800" dir="5220000" algn="ctr">
                <a:srgbClr val="000000">
                  <a:alpha val="33000"/>
                </a:srgbClr>
              </a:outerShdw>
            </a:effectLst>
            <a:scene3d>
              <a:camera prst="orthographicFront"/>
              <a:lightRig rig="threePt" dir="t"/>
            </a:scene3d>
            <a:sp3d prstMaterial="matt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th-TH" sz="1500" b="1" dirty="0">
                <a:ln w="0"/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  <p:sp>
          <p:nvSpPr>
            <p:cNvPr id="5" name="Rectangle 4"/>
            <p:cNvSpPr/>
            <p:nvPr/>
          </p:nvSpPr>
          <p:spPr>
            <a:xfrm rot="16038383">
              <a:off x="4896015" y="2447400"/>
              <a:ext cx="391696" cy="102141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scene3d>
              <a:camera prst="orthographicFront"/>
              <a:lightRig rig="threePt" dir="t"/>
            </a:scene3d>
            <a:sp3d prstMaterial="matte"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th-TH" sz="2100"/>
            </a:p>
          </p:txBody>
        </p:sp>
        <p:sp>
          <p:nvSpPr>
            <p:cNvPr id="6" name="Flowchart: Manual Operation 5"/>
            <p:cNvSpPr/>
            <p:nvPr/>
          </p:nvSpPr>
          <p:spPr>
            <a:xfrm rot="15407924">
              <a:off x="5071413" y="4420979"/>
              <a:ext cx="392340" cy="766993"/>
            </a:xfrm>
            <a:prstGeom prst="flowChartManualOperation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  <a:scene3d>
              <a:camera prst="orthographicFront"/>
              <a:lightRig rig="threePt" dir="t"/>
            </a:scene3d>
            <a:sp3d prstMaterial="matt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th-TH" sz="2100"/>
            </a:p>
          </p:txBody>
        </p:sp>
        <p:sp>
          <p:nvSpPr>
            <p:cNvPr id="7" name="Rectangle 6"/>
            <p:cNvSpPr/>
            <p:nvPr/>
          </p:nvSpPr>
          <p:spPr>
            <a:xfrm rot="15112282">
              <a:off x="1127521" y="5517671"/>
              <a:ext cx="2439799" cy="226276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 prstMaterial="matte"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th-TH" sz="2100"/>
            </a:p>
          </p:txBody>
        </p:sp>
        <p:sp>
          <p:nvSpPr>
            <p:cNvPr id="8" name="Rectangle 7"/>
            <p:cNvSpPr/>
            <p:nvPr/>
          </p:nvSpPr>
          <p:spPr>
            <a:xfrm rot="5047264">
              <a:off x="5211132" y="3861241"/>
              <a:ext cx="713140" cy="149076"/>
            </a:xfrm>
            <a:prstGeom prst="rect">
              <a:avLst/>
            </a:prstGeom>
            <a:solidFill>
              <a:srgbClr val="FF6600"/>
            </a:solidFill>
            <a:ln w="34925">
              <a:noFill/>
            </a:ln>
            <a:effectLst>
              <a:outerShdw blurRad="225425" dist="50800" dir="5220000" algn="ctr">
                <a:srgbClr val="000000">
                  <a:alpha val="33000"/>
                </a:srgbClr>
              </a:outerShdw>
            </a:effectLst>
            <a:scene3d>
              <a:camera prst="orthographicFront"/>
              <a:lightRig rig="threePt" dir="t"/>
            </a:scene3d>
            <a:sp3d prstMaterial="matt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th-TH" sz="135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  <p:sp>
          <p:nvSpPr>
            <p:cNvPr id="9" name="Right Triangle 8"/>
            <p:cNvSpPr/>
            <p:nvPr/>
          </p:nvSpPr>
          <p:spPr>
            <a:xfrm rot="20511943">
              <a:off x="6021223" y="3864118"/>
              <a:ext cx="2347204" cy="445201"/>
            </a:xfrm>
            <a:prstGeom prst="rtTriangle">
              <a:avLst/>
            </a:prstGeom>
            <a:scene3d>
              <a:camera prst="orthographicFront"/>
              <a:lightRig rig="threePt" dir="t"/>
            </a:scene3d>
            <a:sp3d prstMaterial="matte"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th-TH" sz="2100"/>
            </a:p>
          </p:txBody>
        </p:sp>
        <p:sp>
          <p:nvSpPr>
            <p:cNvPr id="10" name="Right Triangle 9"/>
            <p:cNvSpPr/>
            <p:nvPr/>
          </p:nvSpPr>
          <p:spPr>
            <a:xfrm rot="20701169">
              <a:off x="3255122" y="4109363"/>
              <a:ext cx="1161936" cy="461728"/>
            </a:xfrm>
            <a:prstGeom prst="rtTriangle">
              <a:avLst/>
            </a:prstGeom>
            <a:scene3d>
              <a:camera prst="orthographicFront"/>
              <a:lightRig rig="threePt" dir="t"/>
            </a:scene3d>
            <a:sp3d prstMaterial="matte"/>
          </p:spPr>
          <p:style>
            <a:lnRef idx="1">
              <a:schemeClr val="accent6"/>
            </a:lnRef>
            <a:fillRef idx="2">
              <a:schemeClr val="accent6"/>
            </a:fillRef>
            <a:effectRef idx="1">
              <a:schemeClr val="accent6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th-TH" sz="1200" b="1" dirty="0"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 rot="271842" flipV="1">
              <a:off x="3188138" y="4223629"/>
              <a:ext cx="1381831" cy="45719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scene3d>
              <a:camera prst="orthographicFront"/>
              <a:lightRig rig="threePt" dir="t"/>
            </a:scene3d>
            <a:sp3d prstMaterial="matte"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th-TH" sz="2100"/>
            </a:p>
          </p:txBody>
        </p:sp>
        <p:sp>
          <p:nvSpPr>
            <p:cNvPr id="12" name="Rectangle 11"/>
            <p:cNvSpPr/>
            <p:nvPr/>
          </p:nvSpPr>
          <p:spPr>
            <a:xfrm rot="10491730">
              <a:off x="4402265" y="1323172"/>
              <a:ext cx="5275216" cy="183336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 prstMaterial="matte"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th-TH" sz="2100"/>
            </a:p>
          </p:txBody>
        </p:sp>
        <p:sp>
          <p:nvSpPr>
            <p:cNvPr id="13" name="Rectangle 12"/>
            <p:cNvSpPr/>
            <p:nvPr/>
          </p:nvSpPr>
          <p:spPr>
            <a:xfrm rot="18796251">
              <a:off x="10249963" y="2906473"/>
              <a:ext cx="1298008" cy="255480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 prstMaterial="matte"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th-TH" sz="2100"/>
            </a:p>
          </p:txBody>
        </p:sp>
        <p:sp>
          <p:nvSpPr>
            <p:cNvPr id="14" name="Rectangle 13"/>
            <p:cNvSpPr/>
            <p:nvPr/>
          </p:nvSpPr>
          <p:spPr>
            <a:xfrm rot="21274694">
              <a:off x="4477473" y="2702334"/>
              <a:ext cx="871541" cy="160285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  <a:scene3d>
              <a:camera prst="orthographicFront"/>
              <a:lightRig rig="threePt" dir="t"/>
            </a:scene3d>
            <a:sp3d prstMaterial="matte"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th-TH" sz="2100"/>
            </a:p>
          </p:txBody>
        </p:sp>
        <p:sp>
          <p:nvSpPr>
            <p:cNvPr id="15" name="Rectangle 14"/>
            <p:cNvSpPr/>
            <p:nvPr/>
          </p:nvSpPr>
          <p:spPr>
            <a:xfrm rot="21294446">
              <a:off x="4638798" y="1658261"/>
              <a:ext cx="2284273" cy="571498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  <a:effectLst>
              <a:outerShdw blurRad="225425" dist="50800" dir="5220000" algn="ctr">
                <a:srgbClr val="000000">
                  <a:alpha val="33000"/>
                </a:srgbClr>
              </a:outerShdw>
            </a:effectLst>
            <a:scene3d>
              <a:camera prst="orthographicFront"/>
              <a:lightRig rig="threePt" dir="t"/>
            </a:scene3d>
            <a:sp3d prstMaterial="matt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th-TH" sz="2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  <p:sp>
          <p:nvSpPr>
            <p:cNvPr id="16" name="Rectangle 15"/>
            <p:cNvSpPr/>
            <p:nvPr/>
          </p:nvSpPr>
          <p:spPr>
            <a:xfrm rot="21251354">
              <a:off x="6934851" y="1440239"/>
              <a:ext cx="2184313" cy="579156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  <a:effectLst>
              <a:outerShdw blurRad="225425" dist="50800" dir="5220000" algn="ctr">
                <a:srgbClr val="000000">
                  <a:alpha val="33000"/>
                </a:srgbClr>
              </a:outerShdw>
            </a:effectLst>
            <a:scene3d>
              <a:camera prst="orthographicFront"/>
              <a:lightRig rig="threePt" dir="t"/>
            </a:scene3d>
            <a:sp3d prstMaterial="matt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th-TH" sz="2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 rot="3953303">
              <a:off x="8948208" y="2137885"/>
              <a:ext cx="1522049" cy="582937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  <a:effectLst>
              <a:outerShdw blurRad="225425" dist="50800" dir="5220000" algn="ctr">
                <a:srgbClr val="000000">
                  <a:alpha val="33000"/>
                </a:srgbClr>
              </a:outerShdw>
            </a:effectLst>
            <a:scene3d>
              <a:camera prst="orthographicFront"/>
              <a:lightRig rig="threePt" dir="t"/>
            </a:scene3d>
            <a:sp3d prstMaterial="matt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th-TH" sz="2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 rot="3971502">
              <a:off x="8329250" y="2490328"/>
              <a:ext cx="1587297" cy="681926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  <a:effectLst>
              <a:outerShdw blurRad="225425" dist="50800" dir="5220000" algn="ctr">
                <a:srgbClr val="000000">
                  <a:alpha val="33000"/>
                </a:srgbClr>
              </a:outerShdw>
            </a:effectLst>
            <a:scene3d>
              <a:camera prst="orthographicFront"/>
              <a:lightRig rig="threePt" dir="t"/>
            </a:scene3d>
            <a:sp3d prstMaterial="matt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th-TH" sz="2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 rot="4049600">
              <a:off x="8635828" y="3380990"/>
              <a:ext cx="511330" cy="238075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 w="34925">
              <a:noFill/>
            </a:ln>
            <a:effectLst>
              <a:outerShdw blurRad="225425" dist="50800" dir="5220000" algn="ctr">
                <a:srgbClr val="000000">
                  <a:alpha val="33000"/>
                </a:srgbClr>
              </a:outerShdw>
            </a:effectLst>
            <a:scene3d>
              <a:camera prst="orthographicFront"/>
              <a:lightRig rig="threePt" dir="t"/>
            </a:scene3d>
            <a:sp3d prstMaterial="matt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th-TH" sz="135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H SarabunPSK" panose="020B0500040200020003" pitchFamily="34" charset="-34"/>
                  <a:cs typeface="TH SarabunPSK" panose="020B0500040200020003" pitchFamily="34" charset="-34"/>
                </a:rPr>
                <a:t>บ้านพัก</a:t>
              </a:r>
            </a:p>
          </p:txBody>
        </p:sp>
        <p:cxnSp>
          <p:nvCxnSpPr>
            <p:cNvPr id="20" name="Straight Connector 19"/>
            <p:cNvCxnSpPr/>
            <p:nvPr/>
          </p:nvCxnSpPr>
          <p:spPr>
            <a:xfrm flipV="1">
              <a:off x="2575538" y="5074256"/>
              <a:ext cx="2444727" cy="820262"/>
            </a:xfrm>
            <a:prstGeom prst="line">
              <a:avLst/>
            </a:prstGeom>
            <a:ln/>
            <a:scene3d>
              <a:camera prst="orthographicFront"/>
              <a:lightRig rig="threePt" dir="t"/>
            </a:scene3d>
            <a:sp3d prstMaterial="matte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 flipV="1">
              <a:off x="9529300" y="1296271"/>
              <a:ext cx="999202" cy="1946780"/>
            </a:xfrm>
            <a:prstGeom prst="line">
              <a:avLst/>
            </a:prstGeom>
            <a:ln/>
            <a:scene3d>
              <a:camera prst="orthographicFront"/>
              <a:lightRig rig="threePt" dir="t"/>
            </a:scene3d>
            <a:sp3d prstMaterial="matte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V="1">
              <a:off x="4420588" y="1299343"/>
              <a:ext cx="5113770" cy="456167"/>
            </a:xfrm>
            <a:prstGeom prst="line">
              <a:avLst/>
            </a:prstGeom>
            <a:ln w="12700"/>
            <a:scene3d>
              <a:camera prst="orthographicFront"/>
              <a:lightRig rig="threePt" dir="t"/>
            </a:scene3d>
            <a:sp3d prstMaterial="matte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4490206" y="2913226"/>
              <a:ext cx="121445" cy="1350481"/>
            </a:xfrm>
            <a:prstGeom prst="line">
              <a:avLst/>
            </a:prstGeom>
            <a:ln/>
            <a:scene3d>
              <a:camera prst="orthographicFront"/>
              <a:lightRig rig="threePt" dir="t"/>
            </a:scene3d>
            <a:sp3d prstMaterial="matte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 rot="15992712">
              <a:off x="4266947" y="1992816"/>
              <a:ext cx="558595" cy="140158"/>
            </a:xfrm>
            <a:prstGeom prst="rect">
              <a:avLst/>
            </a:prstGeom>
            <a:solidFill>
              <a:srgbClr val="00CC66"/>
            </a:solidFill>
            <a:ln w="34925">
              <a:noFill/>
            </a:ln>
            <a:effectLst>
              <a:outerShdw blurRad="225425" dist="50800" dir="5220000" algn="ctr">
                <a:srgbClr val="000000">
                  <a:alpha val="33000"/>
                </a:srgbClr>
              </a:outerShdw>
            </a:effectLst>
            <a:scene3d>
              <a:camera prst="orthographicFront"/>
              <a:lightRig rig="threePt" dir="t"/>
            </a:scene3d>
            <a:sp3d prstMaterial="matt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b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th-TH" sz="27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  <p:sp>
          <p:nvSpPr>
            <p:cNvPr id="25" name="Rectangle 24"/>
            <p:cNvSpPr/>
            <p:nvPr/>
          </p:nvSpPr>
          <p:spPr>
            <a:xfrm rot="20899427">
              <a:off x="9129875" y="1331272"/>
              <a:ext cx="415445" cy="217997"/>
            </a:xfrm>
            <a:prstGeom prst="rect">
              <a:avLst/>
            </a:prstGeom>
            <a:solidFill>
              <a:srgbClr val="FFFF00"/>
            </a:solidFill>
            <a:ln w="34925">
              <a:noFill/>
            </a:ln>
            <a:effectLst>
              <a:outerShdw blurRad="225425" dist="50800" dir="5220000" algn="ctr">
                <a:srgbClr val="000000">
                  <a:alpha val="33000"/>
                </a:srgbClr>
              </a:outerShdw>
            </a:effectLst>
            <a:scene3d>
              <a:camera prst="orthographicFront"/>
              <a:lightRig rig="threePt" dir="t"/>
            </a:scene3d>
            <a:sp3d prstMaterial="matt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th-TH" sz="1500" b="1" dirty="0">
                  <a:ln w="0"/>
                  <a:solidFill>
                    <a:schemeClr val="tx1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สุขา</a:t>
              </a:r>
            </a:p>
          </p:txBody>
        </p:sp>
        <p:cxnSp>
          <p:nvCxnSpPr>
            <p:cNvPr id="26" name="Straight Connector 25"/>
            <p:cNvCxnSpPr/>
            <p:nvPr/>
          </p:nvCxnSpPr>
          <p:spPr>
            <a:xfrm>
              <a:off x="3121048" y="4140928"/>
              <a:ext cx="1475088" cy="111523"/>
            </a:xfrm>
            <a:prstGeom prst="line">
              <a:avLst/>
            </a:prstGeom>
            <a:ln/>
            <a:scene3d>
              <a:camera prst="orthographicFront"/>
              <a:lightRig rig="threePt" dir="t"/>
            </a:scene3d>
            <a:sp3d prstMaterial="matte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2145890" y="4501084"/>
              <a:ext cx="445952" cy="1400399"/>
            </a:xfrm>
            <a:prstGeom prst="line">
              <a:avLst/>
            </a:prstGeom>
            <a:ln/>
            <a:scene3d>
              <a:camera prst="orthographicFront"/>
              <a:lightRig rig="threePt" dir="t"/>
            </a:scene3d>
            <a:sp3d prstMaterial="matte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8" name="Rectangle 27"/>
            <p:cNvSpPr/>
            <p:nvPr/>
          </p:nvSpPr>
          <p:spPr>
            <a:xfrm rot="20941955">
              <a:off x="5682258" y="3289614"/>
              <a:ext cx="3034143" cy="698004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  <a:effectLst>
              <a:outerShdw blurRad="225425" dist="50800" dir="5220000" algn="ctr">
                <a:srgbClr val="000000">
                  <a:alpha val="33000"/>
                </a:srgbClr>
              </a:outerShdw>
            </a:effectLst>
            <a:scene3d>
              <a:camera prst="orthographicFront"/>
              <a:lightRig rig="threePt" dir="t"/>
            </a:scene3d>
            <a:sp3d prstMaterial="matt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th-TH" sz="2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  <p:sp>
          <p:nvSpPr>
            <p:cNvPr id="29" name="Rectangle 28"/>
            <p:cNvSpPr/>
            <p:nvPr/>
          </p:nvSpPr>
          <p:spPr>
            <a:xfrm rot="21008060">
              <a:off x="5405704" y="2445843"/>
              <a:ext cx="2970422" cy="812867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  <a:effectLst>
              <a:outerShdw blurRad="225425" dist="50800" dir="5220000" algn="ctr">
                <a:srgbClr val="000000">
                  <a:alpha val="33000"/>
                </a:srgbClr>
              </a:outerShdw>
            </a:effectLst>
            <a:scene3d>
              <a:camera prst="orthographicFront"/>
              <a:lightRig rig="threePt" dir="t"/>
            </a:scene3d>
            <a:sp3d prstMaterial="matt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th-TH" sz="2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  <p:sp>
          <p:nvSpPr>
            <p:cNvPr id="30" name="Rectangle 29"/>
            <p:cNvSpPr/>
            <p:nvPr/>
          </p:nvSpPr>
          <p:spPr>
            <a:xfrm rot="21268120">
              <a:off x="7867406" y="2012814"/>
              <a:ext cx="603610" cy="189123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  <a:effectLst>
              <a:outerShdw blurRad="225425" dist="50800" dir="5220000" algn="ctr">
                <a:srgbClr val="000000">
                  <a:alpha val="33000"/>
                </a:srgbClr>
              </a:outerShdw>
            </a:effectLst>
            <a:scene3d>
              <a:camera prst="orthographicFront"/>
              <a:lightRig rig="threePt" dir="t"/>
            </a:scene3d>
            <a:sp3d prstMaterial="matt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th-TH" sz="1200" dirty="0">
                  <a:ln w="0"/>
                  <a:solidFill>
                    <a:schemeClr val="tx1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อาคาร</a:t>
              </a:r>
              <a:r>
                <a:rPr lang="en-US" sz="1200" dirty="0">
                  <a:ln w="0"/>
                  <a:solidFill>
                    <a:schemeClr val="tx1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 ICT</a:t>
              </a:r>
              <a:endParaRPr lang="th-TH" sz="1200" dirty="0">
                <a:ln w="0"/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  <p:sp>
          <p:nvSpPr>
            <p:cNvPr id="31" name="Rectangle 30"/>
            <p:cNvSpPr/>
            <p:nvPr/>
          </p:nvSpPr>
          <p:spPr>
            <a:xfrm rot="20141777">
              <a:off x="9865224" y="3115299"/>
              <a:ext cx="540742" cy="229074"/>
            </a:xfrm>
            <a:prstGeom prst="rect">
              <a:avLst/>
            </a:prstGeom>
            <a:solidFill>
              <a:srgbClr val="FFFF00"/>
            </a:solidFill>
            <a:ln w="34925">
              <a:noFill/>
            </a:ln>
            <a:effectLst>
              <a:outerShdw blurRad="225425" dist="50800" dir="5220000" algn="ctr">
                <a:srgbClr val="000000">
                  <a:alpha val="33000"/>
                </a:srgbClr>
              </a:outerShdw>
            </a:effectLst>
            <a:scene3d>
              <a:camera prst="orthographicFront"/>
              <a:lightRig rig="threePt" dir="t"/>
            </a:scene3d>
            <a:sp3d prstMaterial="matt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th-TH" sz="1500" b="1" dirty="0">
                  <a:ln w="0"/>
                  <a:solidFill>
                    <a:schemeClr val="tx1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สุขา</a:t>
              </a:r>
            </a:p>
          </p:txBody>
        </p:sp>
        <p:sp>
          <p:nvSpPr>
            <p:cNvPr id="32" name="Rectangle 31"/>
            <p:cNvSpPr/>
            <p:nvPr/>
          </p:nvSpPr>
          <p:spPr>
            <a:xfrm rot="15853232">
              <a:off x="4191401" y="3390789"/>
              <a:ext cx="1755394" cy="773578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  <a:effectLst>
              <a:outerShdw blurRad="225425" dist="50800" dir="5220000" algn="ctr">
                <a:srgbClr val="000000">
                  <a:alpha val="33000"/>
                </a:srgbClr>
              </a:outerShdw>
            </a:effectLst>
            <a:scene3d>
              <a:camera prst="orthographicFront"/>
              <a:lightRig rig="threePt" dir="t"/>
            </a:scene3d>
            <a:sp3d prstMaterial="matt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th-TH" sz="2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 rot="21308303">
              <a:off x="5161087" y="2349595"/>
              <a:ext cx="558276" cy="212115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 prstMaterial="matte"/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th-TH" sz="105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H SarabunPSK" panose="020B0500040200020003" pitchFamily="34" charset="-34"/>
                  <a:cs typeface="TH SarabunPSK" panose="020B0500040200020003" pitchFamily="34" charset="-34"/>
                </a:rPr>
                <a:t>สวนหย่อม</a:t>
              </a:r>
            </a:p>
          </p:txBody>
        </p:sp>
        <p:sp>
          <p:nvSpPr>
            <p:cNvPr id="34" name="Rectangle 33"/>
            <p:cNvSpPr/>
            <p:nvPr/>
          </p:nvSpPr>
          <p:spPr>
            <a:xfrm rot="20760655">
              <a:off x="2282698" y="4420075"/>
              <a:ext cx="973445" cy="541736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  <a:effectLst>
              <a:outerShdw blurRad="225425" dist="50800" dir="5220000" algn="ctr">
                <a:srgbClr val="000000">
                  <a:alpha val="33000"/>
                </a:srgbClr>
              </a:outerShdw>
            </a:effectLst>
            <a:scene3d>
              <a:camera prst="orthographicFront"/>
              <a:lightRig rig="threePt" dir="t"/>
            </a:scene3d>
            <a:sp3d prstMaterial="matt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th-TH" sz="1500" b="1" dirty="0">
                <a:ln w="0"/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rot="20652904">
              <a:off x="2631236" y="4758670"/>
              <a:ext cx="2205446" cy="613386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  <a:effectLst>
              <a:outerShdw blurRad="225425" dist="50800" dir="5220000" algn="ctr">
                <a:srgbClr val="000000">
                  <a:alpha val="33000"/>
                </a:srgbClr>
              </a:outerShdw>
            </a:effectLst>
            <a:scene3d>
              <a:camera prst="orthographicFront"/>
              <a:lightRig rig="threePt" dir="t"/>
            </a:scene3d>
            <a:sp3d prstMaterial="matt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th-TH" sz="2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  <p:sp>
          <p:nvSpPr>
            <p:cNvPr id="36" name="Rectangle 35"/>
            <p:cNvSpPr/>
            <p:nvPr/>
          </p:nvSpPr>
          <p:spPr>
            <a:xfrm rot="4534760">
              <a:off x="2300840" y="5283637"/>
              <a:ext cx="511330" cy="209460"/>
            </a:xfrm>
            <a:prstGeom prst="rect">
              <a:avLst/>
            </a:prstGeom>
            <a:solidFill>
              <a:srgbClr val="FFFF00"/>
            </a:solidFill>
            <a:ln w="34925">
              <a:noFill/>
            </a:ln>
            <a:effectLst>
              <a:outerShdw blurRad="225425" dist="50800" dir="5220000" algn="ctr">
                <a:srgbClr val="000000">
                  <a:alpha val="33000"/>
                </a:srgbClr>
              </a:outerShdw>
            </a:effectLst>
            <a:scene3d>
              <a:camera prst="orthographicFront"/>
              <a:lightRig rig="threePt" dir="t"/>
            </a:scene3d>
            <a:sp3d prstMaterial="matt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b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th-TH" sz="1350" b="1" dirty="0">
                  <a:ln w="0"/>
                  <a:solidFill>
                    <a:schemeClr val="tx1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สุขา</a:t>
              </a:r>
            </a:p>
          </p:txBody>
        </p:sp>
        <p:sp>
          <p:nvSpPr>
            <p:cNvPr id="37" name="Rectangle 36"/>
            <p:cNvSpPr/>
            <p:nvPr/>
          </p:nvSpPr>
          <p:spPr>
            <a:xfrm rot="3971502">
              <a:off x="8186954" y="2694792"/>
              <a:ext cx="868534" cy="180024"/>
            </a:xfrm>
            <a:prstGeom prst="rect">
              <a:avLst/>
            </a:prstGeom>
            <a:solidFill>
              <a:schemeClr val="accent4"/>
            </a:solidFill>
            <a:ln w="34925">
              <a:noFill/>
            </a:ln>
            <a:effectLst>
              <a:outerShdw blurRad="225425" dist="50800" dir="5220000" algn="ctr">
                <a:srgbClr val="000000">
                  <a:alpha val="33000"/>
                </a:srgbClr>
              </a:outerShdw>
            </a:effectLst>
            <a:scene3d>
              <a:camera prst="orthographicFront"/>
              <a:lightRig rig="threePt" dir="t"/>
            </a:scene3d>
            <a:sp3d prstMaterial="matt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b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th-TH" sz="27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  <p:cxnSp>
          <p:nvCxnSpPr>
            <p:cNvPr id="38" name="Straight Connector 37"/>
            <p:cNvCxnSpPr/>
            <p:nvPr/>
          </p:nvCxnSpPr>
          <p:spPr>
            <a:xfrm>
              <a:off x="4425554" y="1752383"/>
              <a:ext cx="57722" cy="985267"/>
            </a:xfrm>
            <a:prstGeom prst="line">
              <a:avLst/>
            </a:prstGeom>
            <a:ln/>
            <a:scene3d>
              <a:camera prst="orthographicFront"/>
              <a:lightRig rig="threePt" dir="t"/>
            </a:scene3d>
            <a:sp3d prstMaterial="matte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9" name="Right Arrow 38"/>
            <p:cNvSpPr/>
            <p:nvPr/>
          </p:nvSpPr>
          <p:spPr>
            <a:xfrm rot="21423952">
              <a:off x="3770027" y="2684335"/>
              <a:ext cx="647807" cy="350717"/>
            </a:xfrm>
            <a:prstGeom prst="rightArrow">
              <a:avLst>
                <a:gd name="adj1" fmla="val 50000"/>
                <a:gd name="adj2" fmla="val 38199"/>
              </a:avLst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th-TH" sz="140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H SarabunPSK" panose="020B0500040200020003" pitchFamily="34" charset="-34"/>
                  <a:cs typeface="TH SarabunPSK" panose="020B0500040200020003" pitchFamily="34" charset="-34"/>
                </a:rPr>
                <a:t>ทางเข้า</a:t>
              </a:r>
            </a:p>
          </p:txBody>
        </p:sp>
        <p:sp>
          <p:nvSpPr>
            <p:cNvPr id="40" name="Oval 39"/>
            <p:cNvSpPr/>
            <p:nvPr/>
          </p:nvSpPr>
          <p:spPr>
            <a:xfrm>
              <a:off x="2088191" y="3845255"/>
              <a:ext cx="323168" cy="292082"/>
            </a:xfrm>
            <a:prstGeom prst="ellipse">
              <a:avLst/>
            </a:prstGeom>
            <a:scene3d>
              <a:camera prst="orthographicFront"/>
              <a:lightRig rig="threePt" dir="t"/>
            </a:scene3d>
            <a:sp3d prstMaterial="matte"/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th-TH" sz="2100"/>
            </a:p>
          </p:txBody>
        </p:sp>
        <p:pic>
          <p:nvPicPr>
            <p:cNvPr id="41" name="Picture 2" descr="à¸à¸¥à¸à¸²à¸£à¸à¹à¸à¸«à¸²à¸£à¸¹à¸à¸ à¸²à¸à¸ªà¸³à¸«à¸£à¸±à¸ à¸à¹à¸à¹à¸¡à¹ 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079010" y="3689149"/>
              <a:ext cx="325571" cy="311327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 prstMaterial="matte"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2" name="TextBox 41"/>
            <p:cNvSpPr txBox="1"/>
            <p:nvPr/>
          </p:nvSpPr>
          <p:spPr>
            <a:xfrm>
              <a:off x="2399449" y="3655426"/>
              <a:ext cx="694385" cy="369332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 prstMaterial="matte"/>
          </p:spPr>
          <p:txBody>
            <a:bodyPr wrap="square" rtlCol="0">
              <a:spAutoFit/>
            </a:bodyPr>
            <a:lstStyle/>
            <a:p>
              <a:r>
                <a:rPr lang="th-TH" sz="1800" b="1" dirty="0">
                  <a:latin typeface="TH SarabunPSK" panose="020B0500040200020003" pitchFamily="34" charset="-34"/>
                  <a:cs typeface="TH SarabunPSK" panose="020B0500040200020003" pitchFamily="34" charset="-34"/>
                </a:rPr>
                <a:t>ต้นโพธิ์</a:t>
              </a: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2648798" y="3147501"/>
              <a:ext cx="1142913" cy="553998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 prstMaterial="matte"/>
          </p:spPr>
          <p:txBody>
            <a:bodyPr wrap="square" rtlCol="0">
              <a:spAutoFit/>
            </a:bodyPr>
            <a:lstStyle/>
            <a:p>
              <a:r>
                <a:rPr lang="th-TH" sz="30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H SarabunPSK" panose="020B0500040200020003" pitchFamily="34" charset="-34"/>
                  <a:cs typeface="TH SarabunPSK" panose="020B0500040200020003" pitchFamily="34" charset="-34"/>
                </a:rPr>
                <a:t>ลานวัด</a:t>
              </a:r>
            </a:p>
          </p:txBody>
        </p:sp>
        <p:sp>
          <p:nvSpPr>
            <p:cNvPr id="44" name="Left Brace 43"/>
            <p:cNvSpPr/>
            <p:nvPr/>
          </p:nvSpPr>
          <p:spPr>
            <a:xfrm rot="5400000">
              <a:off x="3784443" y="3935292"/>
              <a:ext cx="49715" cy="246251"/>
            </a:xfrm>
            <a:prstGeom prst="leftBrace">
              <a:avLst>
                <a:gd name="adj1" fmla="val 3179"/>
                <a:gd name="adj2" fmla="val 47709"/>
              </a:avLst>
            </a:prstGeom>
            <a:scene3d>
              <a:camera prst="orthographicFront"/>
              <a:lightRig rig="threePt" dir="t"/>
            </a:scene3d>
            <a:sp3d prstMaterial="matte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th-TH" sz="2100"/>
            </a:p>
          </p:txBody>
        </p:sp>
        <p:sp>
          <p:nvSpPr>
            <p:cNvPr id="45" name="TextBox 44"/>
            <p:cNvSpPr txBox="1"/>
            <p:nvPr/>
          </p:nvSpPr>
          <p:spPr>
            <a:xfrm rot="20953254">
              <a:off x="6250262" y="4213398"/>
              <a:ext cx="768329" cy="323165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 prstMaterial="matte"/>
          </p:spPr>
          <p:txBody>
            <a:bodyPr wrap="square" rtlCol="0">
              <a:spAutoFit/>
            </a:bodyPr>
            <a:lstStyle/>
            <a:p>
              <a:r>
                <a:rPr lang="th-TH" sz="1500" b="1" dirty="0">
                  <a:latin typeface="TH SarabunPSK" panose="020B0500040200020003" pitchFamily="34" charset="-34"/>
                  <a:cs typeface="TH SarabunPSK" panose="020B0500040200020003" pitchFamily="34" charset="-34"/>
                </a:rPr>
                <a:t>สวนหย่อม</a:t>
              </a:r>
            </a:p>
          </p:txBody>
        </p:sp>
        <p:sp>
          <p:nvSpPr>
            <p:cNvPr id="46" name="Rectangle 45"/>
            <p:cNvSpPr/>
            <p:nvPr/>
          </p:nvSpPr>
          <p:spPr>
            <a:xfrm rot="21308303">
              <a:off x="6365991" y="2237342"/>
              <a:ext cx="528001" cy="212115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 prstMaterial="matte"/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th-TH" sz="105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H SarabunPSK" panose="020B0500040200020003" pitchFamily="34" charset="-34"/>
                  <a:cs typeface="TH SarabunPSK" panose="020B0500040200020003" pitchFamily="34" charset="-34"/>
                </a:rPr>
                <a:t>สวนหย่อม</a:t>
              </a:r>
            </a:p>
          </p:txBody>
        </p:sp>
        <p:sp>
          <p:nvSpPr>
            <p:cNvPr id="47" name="Rectangle 46"/>
            <p:cNvSpPr/>
            <p:nvPr/>
          </p:nvSpPr>
          <p:spPr>
            <a:xfrm rot="21308303">
              <a:off x="5786160" y="2290731"/>
              <a:ext cx="528001" cy="212115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 prstMaterial="matte"/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th-TH" sz="105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H SarabunPSK" panose="020B0500040200020003" pitchFamily="34" charset="-34"/>
                  <a:cs typeface="TH SarabunPSK" panose="020B0500040200020003" pitchFamily="34" charset="-34"/>
                </a:rPr>
                <a:t>สวนหย่อม</a:t>
              </a:r>
            </a:p>
          </p:txBody>
        </p:sp>
        <p:pic>
          <p:nvPicPr>
            <p:cNvPr id="48" name="Picture 12" descr="à¸à¸¥à¸à¸²à¸£à¸à¹à¸à¸«à¸²à¸£à¸¹à¸à¸ à¸²à¸à¸ªà¸³à¸«à¸£à¸±à¸ à¸à¸à¸à¸²à¸à¸´ png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937218" y="2183397"/>
              <a:ext cx="131497" cy="310938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 prstMaterial="matte"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9" name="Rectangle 48"/>
            <p:cNvSpPr/>
            <p:nvPr/>
          </p:nvSpPr>
          <p:spPr>
            <a:xfrm rot="21238451">
              <a:off x="7242571" y="2189510"/>
              <a:ext cx="406901" cy="117743"/>
            </a:xfrm>
            <a:prstGeom prst="rect">
              <a:avLst/>
            </a:prstGeom>
            <a:solidFill>
              <a:srgbClr val="FFFF00"/>
            </a:solidFill>
            <a:ln w="34925">
              <a:noFill/>
            </a:ln>
            <a:effectLst>
              <a:outerShdw blurRad="225425" dist="50800" dir="5220000" algn="ctr">
                <a:srgbClr val="000000">
                  <a:alpha val="33000"/>
                </a:srgbClr>
              </a:outerShdw>
            </a:effectLst>
            <a:scene3d>
              <a:camera prst="orthographicFront"/>
              <a:lightRig rig="threePt" dir="t"/>
            </a:scene3d>
            <a:sp3d prstMaterial="matt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th-TH" sz="105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H SarabunPSK" panose="020B0500040200020003" pitchFamily="34" charset="-34"/>
                  <a:cs typeface="TH SarabunPSK" panose="020B0500040200020003" pitchFamily="34" charset="-34"/>
                </a:rPr>
                <a:t>หอพระ</a:t>
              </a:r>
            </a:p>
          </p:txBody>
        </p:sp>
        <p:sp>
          <p:nvSpPr>
            <p:cNvPr id="50" name="Rectangle 49"/>
            <p:cNvSpPr/>
            <p:nvPr/>
          </p:nvSpPr>
          <p:spPr>
            <a:xfrm rot="16200000">
              <a:off x="7696303" y="2061115"/>
              <a:ext cx="125173" cy="126622"/>
            </a:xfrm>
            <a:prstGeom prst="rect">
              <a:avLst/>
            </a:prstGeom>
            <a:solidFill>
              <a:schemeClr val="accent2">
                <a:lumMod val="50000"/>
              </a:schemeClr>
            </a:solidFill>
            <a:ln>
              <a:solidFill>
                <a:schemeClr val="accent2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 prstMaterial="matte"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th-TH" sz="2100"/>
            </a:p>
          </p:txBody>
        </p:sp>
        <p:sp>
          <p:nvSpPr>
            <p:cNvPr id="51" name="Rectangle 50"/>
            <p:cNvSpPr/>
            <p:nvPr/>
          </p:nvSpPr>
          <p:spPr>
            <a:xfrm rot="20899427">
              <a:off x="9185806" y="1565355"/>
              <a:ext cx="316247" cy="117185"/>
            </a:xfrm>
            <a:prstGeom prst="rect">
              <a:avLst/>
            </a:prstGeom>
            <a:solidFill>
              <a:srgbClr val="FFFF00"/>
            </a:solidFill>
            <a:ln w="34925">
              <a:noFill/>
            </a:ln>
            <a:effectLst>
              <a:outerShdw blurRad="225425" dist="50800" dir="5220000" algn="ctr">
                <a:srgbClr val="000000">
                  <a:alpha val="33000"/>
                </a:srgbClr>
              </a:outerShdw>
            </a:effectLst>
            <a:scene3d>
              <a:camera prst="orthographicFront"/>
              <a:lightRig rig="threePt" dir="t"/>
            </a:scene3d>
            <a:sp3d prstMaterial="matt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b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th-TH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  <p:sp>
          <p:nvSpPr>
            <p:cNvPr id="52" name="Rectangle 51"/>
            <p:cNvSpPr/>
            <p:nvPr/>
          </p:nvSpPr>
          <p:spPr>
            <a:xfrm rot="14953099">
              <a:off x="2576372" y="5681064"/>
              <a:ext cx="114175" cy="112153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solidFill>
                <a:schemeClr val="accent1">
                  <a:lumMod val="75000"/>
                </a:schemeClr>
              </a:solidFill>
            </a:ln>
            <a:scene3d>
              <a:camera prst="orthographicFront"/>
              <a:lightRig rig="threePt" dir="t"/>
            </a:scene3d>
            <a:sp3d prstMaterial="matte"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th-TH" sz="2100"/>
            </a:p>
          </p:txBody>
        </p:sp>
        <p:sp>
          <p:nvSpPr>
            <p:cNvPr id="53" name="Rectangle 52"/>
            <p:cNvSpPr/>
            <p:nvPr/>
          </p:nvSpPr>
          <p:spPr>
            <a:xfrm rot="20652904">
              <a:off x="3317875" y="4555570"/>
              <a:ext cx="1417677" cy="111218"/>
            </a:xfrm>
            <a:prstGeom prst="rect">
              <a:avLst/>
            </a:prstGeom>
            <a:solidFill>
              <a:schemeClr val="accent4"/>
            </a:solidFill>
            <a:ln w="34925">
              <a:noFill/>
            </a:ln>
            <a:effectLst>
              <a:outerShdw blurRad="225425" dist="50800" dir="5220000" algn="ctr">
                <a:srgbClr val="000000">
                  <a:alpha val="33000"/>
                </a:srgbClr>
              </a:outerShdw>
            </a:effectLst>
            <a:scene3d>
              <a:camera prst="orthographicFront"/>
              <a:lightRig rig="threePt" dir="t"/>
            </a:scene3d>
            <a:sp3d prstMaterial="matt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th-TH" sz="27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  <p:cxnSp>
          <p:nvCxnSpPr>
            <p:cNvPr id="54" name="Straight Connector 53"/>
            <p:cNvCxnSpPr/>
            <p:nvPr/>
          </p:nvCxnSpPr>
          <p:spPr>
            <a:xfrm flipH="1" flipV="1">
              <a:off x="2034518" y="4183409"/>
              <a:ext cx="71928" cy="214638"/>
            </a:xfrm>
            <a:prstGeom prst="line">
              <a:avLst/>
            </a:prstGeom>
            <a:ln/>
            <a:scene3d>
              <a:camera prst="orthographicFront"/>
              <a:lightRig rig="threePt" dir="t"/>
            </a:scene3d>
            <a:sp3d prstMaterial="matte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56" name="Oval 55"/>
            <p:cNvSpPr/>
            <p:nvPr/>
          </p:nvSpPr>
          <p:spPr>
            <a:xfrm>
              <a:off x="2161571" y="4346668"/>
              <a:ext cx="115742" cy="88499"/>
            </a:xfrm>
            <a:prstGeom prst="ellipse">
              <a:avLst/>
            </a:prstGeom>
            <a:scene3d>
              <a:camera prst="orthographicFront"/>
              <a:lightRig rig="threePt" dir="t"/>
            </a:scene3d>
            <a:sp3d prstMaterial="matte"/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th-TH" sz="2100"/>
            </a:p>
          </p:txBody>
        </p:sp>
        <p:cxnSp>
          <p:nvCxnSpPr>
            <p:cNvPr id="57" name="Straight Connector 56"/>
            <p:cNvCxnSpPr/>
            <p:nvPr/>
          </p:nvCxnSpPr>
          <p:spPr>
            <a:xfrm flipV="1">
              <a:off x="6174274" y="3270717"/>
              <a:ext cx="4371544" cy="1419049"/>
            </a:xfrm>
            <a:prstGeom prst="line">
              <a:avLst/>
            </a:prstGeom>
            <a:ln/>
            <a:scene3d>
              <a:camera prst="orthographicFront"/>
              <a:lightRig rig="threePt" dir="t"/>
            </a:scene3d>
            <a:sp3d prstMaterial="matte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flipV="1">
              <a:off x="5978356" y="4689765"/>
              <a:ext cx="195918" cy="68333"/>
            </a:xfrm>
            <a:prstGeom prst="line">
              <a:avLst/>
            </a:prstGeom>
            <a:ln w="38100">
              <a:prstDash val="sysDot"/>
            </a:ln>
            <a:scene3d>
              <a:camera prst="orthographicFront"/>
              <a:lightRig rig="threePt" dir="t"/>
            </a:scene3d>
            <a:sp3d prstMaterial="matte"/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flipH="1" flipV="1">
              <a:off x="4489459" y="2736499"/>
              <a:ext cx="7325" cy="181733"/>
            </a:xfrm>
            <a:prstGeom prst="line">
              <a:avLst/>
            </a:prstGeom>
            <a:ln w="38100">
              <a:solidFill>
                <a:srgbClr val="FF6600"/>
              </a:solidFill>
              <a:prstDash val="sysDot"/>
            </a:ln>
            <a:scene3d>
              <a:camera prst="orthographicFront"/>
              <a:lightRig rig="threePt" dir="t"/>
            </a:scene3d>
            <a:sp3d prstMaterial="matte"/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flipH="1" flipV="1">
              <a:off x="2098245" y="4367261"/>
              <a:ext cx="47564" cy="118815"/>
            </a:xfrm>
            <a:prstGeom prst="line">
              <a:avLst/>
            </a:prstGeom>
            <a:ln w="38100">
              <a:prstDash val="sysDot"/>
            </a:ln>
            <a:scene3d>
              <a:camera prst="orthographicFront"/>
              <a:lightRig rig="threePt" dir="t"/>
            </a:scene3d>
            <a:sp3d prstMaterial="matte"/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61" name="Rectangle 60"/>
            <p:cNvSpPr/>
            <p:nvPr/>
          </p:nvSpPr>
          <p:spPr>
            <a:xfrm rot="20512282">
              <a:off x="477672" y="4935343"/>
              <a:ext cx="10288862" cy="260581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 prstMaterial="matte"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th-TH" sz="2100"/>
            </a:p>
          </p:txBody>
        </p:sp>
        <p:cxnSp>
          <p:nvCxnSpPr>
            <p:cNvPr id="62" name="Straight Connector 61"/>
            <p:cNvCxnSpPr>
              <a:stCxn id="61" idx="1"/>
              <a:endCxn id="61" idx="3"/>
            </p:cNvCxnSpPr>
            <p:nvPr/>
          </p:nvCxnSpPr>
          <p:spPr>
            <a:xfrm flipV="1">
              <a:off x="733040" y="3464937"/>
              <a:ext cx="9778126" cy="3201394"/>
            </a:xfrm>
            <a:prstGeom prst="line">
              <a:avLst/>
            </a:prstGeom>
            <a:ln>
              <a:solidFill>
                <a:srgbClr val="FFFF00"/>
              </a:solidFill>
              <a:prstDash val="lgDash"/>
            </a:ln>
            <a:scene3d>
              <a:camera prst="orthographicFront"/>
              <a:lightRig rig="threePt" dir="t"/>
            </a:scene3d>
            <a:sp3d prstMaterial="matte"/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>
              <a:stCxn id="7" idx="1"/>
              <a:endCxn id="7" idx="3"/>
            </p:cNvCxnSpPr>
            <p:nvPr/>
          </p:nvCxnSpPr>
          <p:spPr>
            <a:xfrm flipH="1" flipV="1">
              <a:off x="1967847" y="4471465"/>
              <a:ext cx="759147" cy="2318688"/>
            </a:xfrm>
            <a:prstGeom prst="line">
              <a:avLst/>
            </a:prstGeom>
            <a:ln>
              <a:solidFill>
                <a:srgbClr val="FFFF00"/>
              </a:solidFill>
              <a:prstDash val="lgDash"/>
            </a:ln>
            <a:scene3d>
              <a:camera prst="orthographicFront"/>
              <a:lightRig rig="threePt" dir="t"/>
            </a:scene3d>
            <a:sp3d prstMaterial="matte"/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sp>
          <p:nvSpPr>
            <p:cNvPr id="64" name="Rectangle 63"/>
            <p:cNvSpPr/>
            <p:nvPr/>
          </p:nvSpPr>
          <p:spPr>
            <a:xfrm rot="14577505">
              <a:off x="8937188" y="2084727"/>
              <a:ext cx="2352761" cy="19003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 prstMaterial="matte"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th-TH" sz="2100"/>
            </a:p>
          </p:txBody>
        </p:sp>
        <p:cxnSp>
          <p:nvCxnSpPr>
            <p:cNvPr id="65" name="Straight Connector 64"/>
            <p:cNvCxnSpPr>
              <a:stCxn id="64" idx="1"/>
            </p:cNvCxnSpPr>
            <p:nvPr/>
          </p:nvCxnSpPr>
          <p:spPr>
            <a:xfrm flipH="1" flipV="1">
              <a:off x="9593094" y="1223029"/>
              <a:ext cx="1055301" cy="2004489"/>
            </a:xfrm>
            <a:prstGeom prst="line">
              <a:avLst/>
            </a:prstGeom>
            <a:ln>
              <a:solidFill>
                <a:srgbClr val="FFFF00"/>
              </a:solidFill>
              <a:prstDash val="lgDash"/>
            </a:ln>
            <a:scene3d>
              <a:camera prst="orthographicFront"/>
              <a:lightRig rig="threePt" dir="t"/>
            </a:scene3d>
            <a:sp3d prstMaterial="matte"/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flipH="1">
              <a:off x="4420930" y="1207754"/>
              <a:ext cx="5071042" cy="443307"/>
            </a:xfrm>
            <a:prstGeom prst="line">
              <a:avLst/>
            </a:prstGeom>
            <a:ln>
              <a:solidFill>
                <a:srgbClr val="FFFF00"/>
              </a:solidFill>
              <a:prstDash val="lgDash"/>
            </a:ln>
            <a:scene3d>
              <a:camera prst="orthographicFront"/>
              <a:lightRig rig="threePt" dir="t"/>
            </a:scene3d>
            <a:sp3d prstMaterial="matte"/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flipV="1">
              <a:off x="2154008" y="4183409"/>
              <a:ext cx="967040" cy="347903"/>
            </a:xfrm>
            <a:prstGeom prst="line">
              <a:avLst/>
            </a:prstGeom>
            <a:ln w="38100">
              <a:prstDash val="sysDot"/>
            </a:ln>
            <a:scene3d>
              <a:camera prst="orthographicFront"/>
              <a:lightRig rig="threePt" dir="t"/>
            </a:scene3d>
            <a:sp3d prstMaterial="matte"/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69" name="Rectangle 68"/>
            <p:cNvSpPr/>
            <p:nvPr/>
          </p:nvSpPr>
          <p:spPr>
            <a:xfrm rot="15096856">
              <a:off x="3793864" y="4291692"/>
              <a:ext cx="63986" cy="2187308"/>
            </a:xfrm>
            <a:prstGeom prst="rect">
              <a:avLst/>
            </a:prstGeom>
            <a:solidFill>
              <a:schemeClr val="accent2">
                <a:lumMod val="50000"/>
              </a:schemeClr>
            </a:solidFill>
            <a:ln>
              <a:solidFill>
                <a:schemeClr val="accent2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 prstMaterial="matte"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th-TH" sz="2100"/>
            </a:p>
          </p:txBody>
        </p:sp>
        <p:cxnSp>
          <p:nvCxnSpPr>
            <p:cNvPr id="70" name="Straight Connector 69"/>
            <p:cNvCxnSpPr>
              <a:stCxn id="14" idx="1"/>
            </p:cNvCxnSpPr>
            <p:nvPr/>
          </p:nvCxnSpPr>
          <p:spPr>
            <a:xfrm flipV="1">
              <a:off x="4479423" y="2745463"/>
              <a:ext cx="875751" cy="78188"/>
            </a:xfrm>
            <a:prstGeom prst="line">
              <a:avLst/>
            </a:prstGeom>
            <a:ln>
              <a:solidFill>
                <a:srgbClr val="FFFF00"/>
              </a:solidFill>
              <a:prstDash val="lgDash"/>
            </a:ln>
            <a:scene3d>
              <a:camera prst="orthographicFront"/>
              <a:lightRig rig="threePt" dir="t"/>
            </a:scene3d>
            <a:sp3d prstMaterial="matte"/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sp>
          <p:nvSpPr>
            <p:cNvPr id="71" name="Rectangle 70"/>
            <p:cNvSpPr/>
            <p:nvPr/>
          </p:nvSpPr>
          <p:spPr>
            <a:xfrm rot="21438019">
              <a:off x="4520451" y="2358077"/>
              <a:ext cx="499716" cy="33776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  <a:effectLst>
              <a:outerShdw blurRad="225425" dist="50800" dir="5220000" algn="ctr">
                <a:srgbClr val="000000">
                  <a:alpha val="33000"/>
                </a:srgbClr>
              </a:outerShdw>
            </a:effectLst>
            <a:scene3d>
              <a:camera prst="orthographicFront"/>
              <a:lightRig rig="threePt" dir="t"/>
            </a:scene3d>
            <a:sp3d prstMaterial="matt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th-TH" sz="1200" b="1" dirty="0">
                <a:ln w="0"/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3510050" y="3771241"/>
              <a:ext cx="694385" cy="323165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 prstMaterial="matte"/>
          </p:spPr>
          <p:txBody>
            <a:bodyPr wrap="square" rtlCol="0">
              <a:spAutoFit/>
            </a:bodyPr>
            <a:lstStyle/>
            <a:p>
              <a:r>
                <a:rPr lang="th-TH" sz="1500" b="1" dirty="0">
                  <a:latin typeface="TH SarabunPSK" panose="020B0500040200020003" pitchFamily="34" charset="-34"/>
                  <a:cs typeface="TH SarabunPSK" panose="020B0500040200020003" pitchFamily="34" charset="-34"/>
                </a:rPr>
                <a:t>ต้นประดู่</a:t>
              </a:r>
            </a:p>
          </p:txBody>
        </p:sp>
        <p:cxnSp>
          <p:nvCxnSpPr>
            <p:cNvPr id="73" name="Straight Connector 72"/>
            <p:cNvCxnSpPr/>
            <p:nvPr/>
          </p:nvCxnSpPr>
          <p:spPr>
            <a:xfrm flipV="1">
              <a:off x="5166386" y="4761684"/>
              <a:ext cx="811970" cy="249698"/>
            </a:xfrm>
            <a:prstGeom prst="line">
              <a:avLst/>
            </a:prstGeom>
            <a:ln/>
            <a:scene3d>
              <a:camera prst="orthographicFront"/>
              <a:lightRig rig="threePt" dir="t"/>
            </a:scene3d>
            <a:sp3d prstMaterial="matte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74" name="Rectangle 73"/>
            <p:cNvSpPr/>
            <p:nvPr/>
          </p:nvSpPr>
          <p:spPr>
            <a:xfrm rot="14953099">
              <a:off x="2777428" y="5627113"/>
              <a:ext cx="114175" cy="112153"/>
            </a:xfrm>
            <a:prstGeom prst="rect">
              <a:avLst/>
            </a:prstGeom>
            <a:solidFill>
              <a:schemeClr val="accent2">
                <a:lumMod val="50000"/>
              </a:schemeClr>
            </a:solidFill>
            <a:ln>
              <a:solidFill>
                <a:schemeClr val="accent2">
                  <a:lumMod val="50000"/>
                </a:schemeClr>
              </a:solidFill>
            </a:ln>
            <a:scene3d>
              <a:camera prst="orthographicFront"/>
              <a:lightRig rig="threePt" dir="t"/>
            </a:scene3d>
            <a:sp3d prstMaterial="matte"/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th-TH" sz="2100"/>
            </a:p>
          </p:txBody>
        </p:sp>
        <p:cxnSp>
          <p:nvCxnSpPr>
            <p:cNvPr id="75" name="Straight Connector 74"/>
            <p:cNvCxnSpPr/>
            <p:nvPr/>
          </p:nvCxnSpPr>
          <p:spPr>
            <a:xfrm flipV="1">
              <a:off x="5015349" y="5010569"/>
              <a:ext cx="195918" cy="68333"/>
            </a:xfrm>
            <a:prstGeom prst="line">
              <a:avLst/>
            </a:prstGeom>
            <a:ln w="38100">
              <a:prstDash val="sysDot"/>
            </a:ln>
            <a:scene3d>
              <a:camera prst="orthographicFront"/>
              <a:lightRig rig="threePt" dir="t"/>
            </a:scene3d>
            <a:sp3d prstMaterial="matte"/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>
              <a:stCxn id="61" idx="3"/>
              <a:endCxn id="13" idx="3"/>
            </p:cNvCxnSpPr>
            <p:nvPr/>
          </p:nvCxnSpPr>
          <p:spPr>
            <a:xfrm flipV="1">
              <a:off x="10511166" y="2561659"/>
              <a:ext cx="832659" cy="903278"/>
            </a:xfrm>
            <a:prstGeom prst="line">
              <a:avLst/>
            </a:prstGeom>
            <a:ln>
              <a:solidFill>
                <a:srgbClr val="FFFF00"/>
              </a:solidFill>
              <a:prstDash val="lgDash"/>
            </a:ln>
            <a:scene3d>
              <a:camera prst="orthographicFront"/>
              <a:lightRig rig="threePt" dir="t"/>
            </a:scene3d>
            <a:sp3d prstMaterial="matte"/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sp>
          <p:nvSpPr>
            <p:cNvPr id="77" name="Rectangle 76"/>
            <p:cNvSpPr/>
            <p:nvPr/>
          </p:nvSpPr>
          <p:spPr>
            <a:xfrm rot="17154951" flipV="1">
              <a:off x="9222386" y="541714"/>
              <a:ext cx="1018439" cy="22755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 prstMaterial="matte"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th-TH" sz="2100"/>
            </a:p>
          </p:txBody>
        </p:sp>
        <p:cxnSp>
          <p:nvCxnSpPr>
            <p:cNvPr id="78" name="Straight Connector 77"/>
            <p:cNvCxnSpPr>
              <a:endCxn id="77" idx="3"/>
            </p:cNvCxnSpPr>
            <p:nvPr/>
          </p:nvCxnSpPr>
          <p:spPr>
            <a:xfrm flipV="1">
              <a:off x="9618586" y="165792"/>
              <a:ext cx="252660" cy="942556"/>
            </a:xfrm>
            <a:prstGeom prst="line">
              <a:avLst/>
            </a:prstGeom>
            <a:ln>
              <a:solidFill>
                <a:srgbClr val="FFFF00"/>
              </a:solidFill>
              <a:prstDash val="lgDash"/>
            </a:ln>
            <a:scene3d>
              <a:camera prst="orthographicFront"/>
              <a:lightRig rig="threePt" dir="t"/>
            </a:scene3d>
            <a:sp3d prstMaterial="matte"/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  <p:pic>
          <p:nvPicPr>
            <p:cNvPr id="79" name="Picture 2" descr="à¸à¸¥à¸à¸²à¸£à¸à¹à¸à¸«à¸²à¸£à¸¹à¸à¸ à¸²à¸à¸ªà¸³à¸«à¸£à¸±à¸ à¸à¹à¸à¹à¸¡à¹ png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17043" y="4129672"/>
              <a:ext cx="215383" cy="205960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 prstMaterial="matte"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0" name="TextBox 79"/>
            <p:cNvSpPr txBox="1"/>
            <p:nvPr/>
          </p:nvSpPr>
          <p:spPr>
            <a:xfrm rot="21201480">
              <a:off x="3175499" y="2421344"/>
              <a:ext cx="2086318" cy="307777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 prstMaterial="matte"/>
          </p:spPr>
          <p:txBody>
            <a:bodyPr wrap="square" rtlCol="0">
              <a:spAutoFit/>
            </a:bodyPr>
            <a:lstStyle/>
            <a:p>
              <a:r>
                <a:rPr lang="th-TH" sz="1400" b="1" dirty="0">
                  <a:latin typeface="TH SarabunPSK" panose="020B0500040200020003" pitchFamily="34" charset="-34"/>
                  <a:cs typeface="TH SarabunPSK" panose="020B0500040200020003" pitchFamily="34" charset="-34"/>
                </a:rPr>
                <a:t>ศูนย์ประชาสัมพันธ์</a:t>
              </a:r>
            </a:p>
          </p:txBody>
        </p:sp>
        <p:sp>
          <p:nvSpPr>
            <p:cNvPr id="81" name="Right Arrow 80"/>
            <p:cNvSpPr/>
            <p:nvPr/>
          </p:nvSpPr>
          <p:spPr>
            <a:xfrm rot="21112956">
              <a:off x="4223034" y="2492955"/>
              <a:ext cx="203299" cy="87263"/>
            </a:xfrm>
            <a:prstGeom prst="rightArrow">
              <a:avLst/>
            </a:prstGeom>
            <a:solidFill>
              <a:schemeClr val="accent2">
                <a:lumMod val="50000"/>
              </a:schemeClr>
            </a:solidFill>
            <a:scene3d>
              <a:camera prst="orthographicFront"/>
              <a:lightRig rig="threePt" dir="t"/>
            </a:scene3d>
            <a:sp3d prstMaterial="matte"/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cxnSp>
          <p:nvCxnSpPr>
            <p:cNvPr id="82" name="Straight Arrow Connector 81"/>
            <p:cNvCxnSpPr/>
            <p:nvPr/>
          </p:nvCxnSpPr>
          <p:spPr>
            <a:xfrm flipV="1">
              <a:off x="605339" y="506620"/>
              <a:ext cx="0" cy="1078690"/>
            </a:xfrm>
            <a:prstGeom prst="straightConnector1">
              <a:avLst/>
            </a:prstGeom>
            <a:ln w="38100">
              <a:tailEnd type="triangle"/>
            </a:ln>
            <a:scene3d>
              <a:camera prst="orthographicFront"/>
              <a:lightRig rig="threePt" dir="t"/>
            </a:scene3d>
            <a:sp3d prstMaterial="matte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83" name="TextBox 82"/>
            <p:cNvSpPr txBox="1"/>
            <p:nvPr/>
          </p:nvSpPr>
          <p:spPr>
            <a:xfrm>
              <a:off x="840568" y="784355"/>
              <a:ext cx="907839" cy="523220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 prstMaterial="matte"/>
          </p:spPr>
          <p:txBody>
            <a:bodyPr wrap="square" rtlCol="0">
              <a:spAutoFit/>
            </a:bodyPr>
            <a:lstStyle/>
            <a:p>
              <a:r>
                <a:rPr lang="en-US" dirty="0"/>
                <a:t>N</a:t>
              </a:r>
              <a:endParaRPr lang="th-TH" dirty="0"/>
            </a:p>
          </p:txBody>
        </p:sp>
        <p:sp>
          <p:nvSpPr>
            <p:cNvPr id="84" name="TextBox 83"/>
            <p:cNvSpPr txBox="1"/>
            <p:nvPr/>
          </p:nvSpPr>
          <p:spPr>
            <a:xfrm rot="20953254">
              <a:off x="3254882" y="4352095"/>
              <a:ext cx="768329" cy="323165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 prstMaterial="matte"/>
          </p:spPr>
          <p:txBody>
            <a:bodyPr wrap="square" rtlCol="0">
              <a:spAutoFit/>
            </a:bodyPr>
            <a:lstStyle/>
            <a:p>
              <a:r>
                <a:rPr lang="th-TH" sz="1500" b="1" dirty="0">
                  <a:latin typeface="TH SarabunPSK" panose="020B0500040200020003" pitchFamily="34" charset="-34"/>
                  <a:cs typeface="TH SarabunPSK" panose="020B0500040200020003" pitchFamily="34" charset="-34"/>
                </a:rPr>
                <a:t>สวนหย่อม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50565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7" name="Group 86"/>
          <p:cNvGrpSpPr/>
          <p:nvPr/>
        </p:nvGrpSpPr>
        <p:grpSpPr>
          <a:xfrm>
            <a:off x="1219200" y="0"/>
            <a:ext cx="12192000" cy="6858000"/>
            <a:chOff x="0" y="0"/>
            <a:chExt cx="12192000" cy="6858000"/>
          </a:xfrm>
        </p:grpSpPr>
        <p:sp>
          <p:nvSpPr>
            <p:cNvPr id="85" name="Rectangle 8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2" name="Flowchart: Manual Input 1"/>
            <p:cNvSpPr/>
            <p:nvPr/>
          </p:nvSpPr>
          <p:spPr>
            <a:xfrm rot="21267860" flipV="1">
              <a:off x="1944674" y="2460513"/>
              <a:ext cx="2572842" cy="1893914"/>
            </a:xfrm>
            <a:prstGeom prst="flowChartManualInput">
              <a:avLst/>
            </a:prstGeom>
            <a:noFill/>
            <a:ln>
              <a:solidFill>
                <a:schemeClr val="tx1"/>
              </a:solidFill>
            </a:ln>
            <a:scene3d>
              <a:camera prst="orthographicFront"/>
              <a:lightRig rig="threePt" dir="t"/>
            </a:scene3d>
            <a:sp3d prstMaterial="matt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th-TH" sz="2100"/>
            </a:p>
          </p:txBody>
        </p:sp>
        <p:sp>
          <p:nvSpPr>
            <p:cNvPr id="7" name="Rectangle 6"/>
            <p:cNvSpPr/>
            <p:nvPr/>
          </p:nvSpPr>
          <p:spPr>
            <a:xfrm rot="15112282">
              <a:off x="1152792" y="5535987"/>
              <a:ext cx="2409367" cy="215077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 prstMaterial="matte"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th-TH" sz="2100"/>
            </a:p>
          </p:txBody>
        </p:sp>
        <p:sp>
          <p:nvSpPr>
            <p:cNvPr id="12" name="Rectangle 11"/>
            <p:cNvSpPr/>
            <p:nvPr/>
          </p:nvSpPr>
          <p:spPr>
            <a:xfrm rot="10491730">
              <a:off x="4386214" y="1304049"/>
              <a:ext cx="5275216" cy="183336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 prstMaterial="matte"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th-TH" sz="2100"/>
            </a:p>
          </p:txBody>
        </p:sp>
        <p:sp>
          <p:nvSpPr>
            <p:cNvPr id="13" name="Rectangle 12"/>
            <p:cNvSpPr/>
            <p:nvPr/>
          </p:nvSpPr>
          <p:spPr>
            <a:xfrm rot="18796251">
              <a:off x="10249963" y="2906473"/>
              <a:ext cx="1298008" cy="255480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 prstMaterial="matte"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th-TH" sz="2100"/>
            </a:p>
          </p:txBody>
        </p:sp>
        <p:sp>
          <p:nvSpPr>
            <p:cNvPr id="15" name="Rectangle 14"/>
            <p:cNvSpPr/>
            <p:nvPr/>
          </p:nvSpPr>
          <p:spPr>
            <a:xfrm rot="21294446">
              <a:off x="4638798" y="1658261"/>
              <a:ext cx="2284273" cy="571498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  <a:effectLst>
              <a:outerShdw blurRad="225425" dist="50800" dir="5220000" algn="ctr">
                <a:srgbClr val="000000">
                  <a:alpha val="33000"/>
                </a:srgbClr>
              </a:outerShdw>
            </a:effectLst>
            <a:scene3d>
              <a:camera prst="orthographicFront"/>
              <a:lightRig rig="threePt" dir="t"/>
            </a:scene3d>
            <a:sp3d prstMaterial="matt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th-TH" sz="2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  <p:sp>
          <p:nvSpPr>
            <p:cNvPr id="16" name="Rectangle 15"/>
            <p:cNvSpPr/>
            <p:nvPr/>
          </p:nvSpPr>
          <p:spPr>
            <a:xfrm rot="21251354">
              <a:off x="6934851" y="1440239"/>
              <a:ext cx="2184313" cy="579156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  <a:effectLst>
              <a:outerShdw blurRad="225425" dist="50800" dir="5220000" algn="ctr">
                <a:srgbClr val="000000">
                  <a:alpha val="33000"/>
                </a:srgbClr>
              </a:outerShdw>
            </a:effectLst>
            <a:scene3d>
              <a:camera prst="orthographicFront"/>
              <a:lightRig rig="threePt" dir="t"/>
            </a:scene3d>
            <a:sp3d prstMaterial="matt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th-TH" sz="2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  <p:sp>
          <p:nvSpPr>
            <p:cNvPr id="17" name="Rectangle 16"/>
            <p:cNvSpPr/>
            <p:nvPr/>
          </p:nvSpPr>
          <p:spPr>
            <a:xfrm rot="3953303">
              <a:off x="8979919" y="2158435"/>
              <a:ext cx="1477020" cy="582937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  <a:effectLst>
              <a:outerShdw blurRad="225425" dist="50800" dir="5220000" algn="ctr">
                <a:srgbClr val="000000">
                  <a:alpha val="33000"/>
                </a:srgbClr>
              </a:outerShdw>
            </a:effectLst>
            <a:scene3d>
              <a:camera prst="orthographicFront"/>
              <a:lightRig rig="threePt" dir="t"/>
            </a:scene3d>
            <a:sp3d prstMaterial="matt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th-TH" sz="2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  <p:sp>
          <p:nvSpPr>
            <p:cNvPr id="18" name="Rectangle 17"/>
            <p:cNvSpPr/>
            <p:nvPr/>
          </p:nvSpPr>
          <p:spPr>
            <a:xfrm rot="3971502">
              <a:off x="8329250" y="2490328"/>
              <a:ext cx="1587297" cy="681926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  <a:effectLst>
              <a:outerShdw blurRad="225425" dist="50800" dir="5220000" algn="ctr">
                <a:srgbClr val="000000">
                  <a:alpha val="33000"/>
                </a:srgbClr>
              </a:outerShdw>
            </a:effectLst>
            <a:scene3d>
              <a:camera prst="orthographicFront"/>
              <a:lightRig rig="threePt" dir="t"/>
            </a:scene3d>
            <a:sp3d prstMaterial="matt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th-TH" sz="2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  <p:sp>
          <p:nvSpPr>
            <p:cNvPr id="19" name="Rectangle 18"/>
            <p:cNvSpPr/>
            <p:nvPr/>
          </p:nvSpPr>
          <p:spPr>
            <a:xfrm rot="4049600">
              <a:off x="8635828" y="3380990"/>
              <a:ext cx="511330" cy="238075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  <a:effectLst>
              <a:outerShdw blurRad="225425" dist="50800" dir="5220000" algn="ctr">
                <a:srgbClr val="000000">
                  <a:alpha val="33000"/>
                </a:srgbClr>
              </a:outerShdw>
            </a:effectLst>
            <a:scene3d>
              <a:camera prst="orthographicFront"/>
              <a:lightRig rig="threePt" dir="t"/>
            </a:scene3d>
            <a:sp3d prstMaterial="matt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th-TH" sz="135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  <p:cxnSp>
          <p:nvCxnSpPr>
            <p:cNvPr id="20" name="Straight Connector 19"/>
            <p:cNvCxnSpPr/>
            <p:nvPr/>
          </p:nvCxnSpPr>
          <p:spPr>
            <a:xfrm flipV="1">
              <a:off x="2586937" y="5074314"/>
              <a:ext cx="2444727" cy="820262"/>
            </a:xfrm>
            <a:prstGeom prst="line">
              <a:avLst/>
            </a:prstGeom>
            <a:ln/>
            <a:scene3d>
              <a:camera prst="orthographicFront"/>
              <a:lightRig rig="threePt" dir="t"/>
            </a:scene3d>
            <a:sp3d prstMaterial="matte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 flipV="1">
              <a:off x="9529300" y="1296271"/>
              <a:ext cx="999202" cy="1946780"/>
            </a:xfrm>
            <a:prstGeom prst="line">
              <a:avLst/>
            </a:prstGeom>
            <a:ln/>
            <a:scene3d>
              <a:camera prst="orthographicFront"/>
              <a:lightRig rig="threePt" dir="t"/>
            </a:scene3d>
            <a:sp3d prstMaterial="matte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V="1">
              <a:off x="4420588" y="1299343"/>
              <a:ext cx="5113770" cy="456167"/>
            </a:xfrm>
            <a:prstGeom prst="line">
              <a:avLst/>
            </a:prstGeom>
            <a:ln w="12700"/>
            <a:scene3d>
              <a:camera prst="orthographicFront"/>
              <a:lightRig rig="threePt" dir="t"/>
            </a:scene3d>
            <a:sp3d prstMaterial="matte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4490206" y="2913226"/>
              <a:ext cx="121445" cy="1350481"/>
            </a:xfrm>
            <a:prstGeom prst="line">
              <a:avLst/>
            </a:prstGeom>
            <a:ln/>
            <a:scene3d>
              <a:camera prst="orthographicFront"/>
              <a:lightRig rig="threePt" dir="t"/>
            </a:scene3d>
            <a:sp3d prstMaterial="matte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5" name="Rectangle 24"/>
            <p:cNvSpPr/>
            <p:nvPr/>
          </p:nvSpPr>
          <p:spPr>
            <a:xfrm rot="20899427">
              <a:off x="9129875" y="1331272"/>
              <a:ext cx="415445" cy="217997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  <a:effectLst>
              <a:outerShdw blurRad="225425" dist="50800" dir="5220000" algn="ctr">
                <a:srgbClr val="000000">
                  <a:alpha val="33000"/>
                </a:srgbClr>
              </a:outerShdw>
            </a:effectLst>
            <a:scene3d>
              <a:camera prst="orthographicFront"/>
              <a:lightRig rig="threePt" dir="t"/>
            </a:scene3d>
            <a:sp3d prstMaterial="matt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th-TH" sz="1500" b="1" dirty="0">
                <a:ln w="0"/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  <p:cxnSp>
          <p:nvCxnSpPr>
            <p:cNvPr id="26" name="Straight Connector 25"/>
            <p:cNvCxnSpPr/>
            <p:nvPr/>
          </p:nvCxnSpPr>
          <p:spPr>
            <a:xfrm>
              <a:off x="3129166" y="4175703"/>
              <a:ext cx="1466970" cy="76748"/>
            </a:xfrm>
            <a:prstGeom prst="line">
              <a:avLst/>
            </a:prstGeom>
            <a:ln/>
            <a:scene3d>
              <a:camera prst="orthographicFront"/>
              <a:lightRig rig="threePt" dir="t"/>
            </a:scene3d>
            <a:sp3d prstMaterial="matte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>
              <a:off x="2145890" y="4501084"/>
              <a:ext cx="445952" cy="1400399"/>
            </a:xfrm>
            <a:prstGeom prst="line">
              <a:avLst/>
            </a:prstGeom>
            <a:ln/>
            <a:scene3d>
              <a:camera prst="orthographicFront"/>
              <a:lightRig rig="threePt" dir="t"/>
            </a:scene3d>
            <a:sp3d prstMaterial="matte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8" name="Rectangle 27"/>
            <p:cNvSpPr/>
            <p:nvPr/>
          </p:nvSpPr>
          <p:spPr>
            <a:xfrm rot="20941955">
              <a:off x="5682258" y="3289614"/>
              <a:ext cx="3034143" cy="698004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  <a:effectLst>
              <a:outerShdw blurRad="225425" dist="50800" dir="5220000" algn="ctr">
                <a:srgbClr val="000000">
                  <a:alpha val="33000"/>
                </a:srgbClr>
              </a:outerShdw>
            </a:effectLst>
            <a:scene3d>
              <a:camera prst="orthographicFront"/>
              <a:lightRig rig="threePt" dir="t"/>
            </a:scene3d>
            <a:sp3d prstMaterial="matt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th-TH" sz="2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  <p:sp>
          <p:nvSpPr>
            <p:cNvPr id="29" name="Rectangle 28"/>
            <p:cNvSpPr/>
            <p:nvPr/>
          </p:nvSpPr>
          <p:spPr>
            <a:xfrm rot="21008060">
              <a:off x="5405704" y="2445843"/>
              <a:ext cx="2970422" cy="812867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  <a:effectLst>
              <a:outerShdw blurRad="225425" dist="50800" dir="5220000" algn="ctr">
                <a:srgbClr val="000000">
                  <a:alpha val="33000"/>
                </a:srgbClr>
              </a:outerShdw>
            </a:effectLst>
            <a:scene3d>
              <a:camera prst="orthographicFront"/>
              <a:lightRig rig="threePt" dir="t"/>
            </a:scene3d>
            <a:sp3d prstMaterial="matt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th-TH" sz="2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  <p:sp>
          <p:nvSpPr>
            <p:cNvPr id="30" name="Rectangle 29"/>
            <p:cNvSpPr/>
            <p:nvPr/>
          </p:nvSpPr>
          <p:spPr>
            <a:xfrm rot="21268120">
              <a:off x="7867406" y="2012814"/>
              <a:ext cx="603610" cy="189123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  <a:effectLst>
              <a:outerShdw blurRad="225425" dist="50800" dir="5220000" algn="ctr">
                <a:srgbClr val="000000">
                  <a:alpha val="33000"/>
                </a:srgbClr>
              </a:outerShdw>
            </a:effectLst>
            <a:scene3d>
              <a:camera prst="orthographicFront"/>
              <a:lightRig rig="threePt" dir="t"/>
            </a:scene3d>
            <a:sp3d prstMaterial="matt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th-TH" sz="1200" dirty="0">
                <a:ln w="0"/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  <p:sp>
          <p:nvSpPr>
            <p:cNvPr id="31" name="Rectangle 30"/>
            <p:cNvSpPr/>
            <p:nvPr/>
          </p:nvSpPr>
          <p:spPr>
            <a:xfrm rot="20141777">
              <a:off x="9865224" y="3115299"/>
              <a:ext cx="540742" cy="22907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  <a:effectLst>
              <a:outerShdw blurRad="225425" dist="50800" dir="5220000" algn="ctr">
                <a:srgbClr val="000000">
                  <a:alpha val="33000"/>
                </a:srgbClr>
              </a:outerShdw>
            </a:effectLst>
            <a:scene3d>
              <a:camera prst="orthographicFront"/>
              <a:lightRig rig="threePt" dir="t"/>
            </a:scene3d>
            <a:sp3d prstMaterial="matt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th-TH" sz="1500" b="1" dirty="0">
                <a:ln w="0"/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  <p:sp>
          <p:nvSpPr>
            <p:cNvPr id="32" name="Rectangle 31"/>
            <p:cNvSpPr/>
            <p:nvPr/>
          </p:nvSpPr>
          <p:spPr>
            <a:xfrm rot="15853232">
              <a:off x="4191401" y="3390789"/>
              <a:ext cx="1755394" cy="773578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  <a:effectLst>
              <a:outerShdw blurRad="225425" dist="50800" dir="5220000" algn="ctr">
                <a:srgbClr val="000000">
                  <a:alpha val="33000"/>
                </a:srgbClr>
              </a:outerShdw>
            </a:effectLst>
            <a:scene3d>
              <a:camera prst="orthographicFront"/>
              <a:lightRig rig="threePt" dir="t"/>
            </a:scene3d>
            <a:sp3d prstMaterial="matt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th-TH" sz="2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  <p:sp>
          <p:nvSpPr>
            <p:cNvPr id="34" name="Rectangle 33"/>
            <p:cNvSpPr/>
            <p:nvPr/>
          </p:nvSpPr>
          <p:spPr>
            <a:xfrm rot="20760655">
              <a:off x="2282698" y="4420075"/>
              <a:ext cx="973445" cy="541736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  <a:effectLst>
              <a:outerShdw blurRad="225425" dist="50800" dir="5220000" algn="ctr">
                <a:srgbClr val="000000">
                  <a:alpha val="33000"/>
                </a:srgbClr>
              </a:outerShdw>
            </a:effectLst>
            <a:scene3d>
              <a:camera prst="orthographicFront"/>
              <a:lightRig rig="threePt" dir="t"/>
            </a:scene3d>
            <a:sp3d prstMaterial="matt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th-TH" sz="1500" b="1" dirty="0">
                <a:ln w="0"/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rot="20652904">
              <a:off x="2623397" y="4761715"/>
              <a:ext cx="2205446" cy="655657"/>
            </a:xfrm>
            <a:prstGeom prst="rect">
              <a:avLst/>
            </a:prstGeom>
            <a:noFill/>
            <a:ln w="12700">
              <a:solidFill>
                <a:schemeClr val="tx1"/>
              </a:solidFill>
            </a:ln>
            <a:effectLst>
              <a:outerShdw blurRad="225425" dist="50800" dir="5220000" algn="ctr">
                <a:srgbClr val="000000">
                  <a:alpha val="33000"/>
                </a:srgbClr>
              </a:outerShdw>
            </a:effectLst>
            <a:scene3d>
              <a:camera prst="orthographicFront"/>
              <a:lightRig rig="threePt" dir="t"/>
            </a:scene3d>
            <a:sp3d prstMaterial="matt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th-TH" sz="2000" b="1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  <p:sp>
          <p:nvSpPr>
            <p:cNvPr id="36" name="Rectangle 35"/>
            <p:cNvSpPr/>
            <p:nvPr/>
          </p:nvSpPr>
          <p:spPr>
            <a:xfrm rot="4534760">
              <a:off x="2288298" y="5299812"/>
              <a:ext cx="511330" cy="183559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  <a:effectLst>
              <a:outerShdw blurRad="225425" dist="50800" dir="5220000" algn="ctr">
                <a:srgbClr val="000000">
                  <a:alpha val="33000"/>
                </a:srgbClr>
              </a:outerShdw>
            </a:effectLst>
            <a:scene3d>
              <a:camera prst="orthographicFront"/>
              <a:lightRig rig="threePt" dir="t"/>
            </a:scene3d>
            <a:sp3d prstMaterial="matt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b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th-TH" sz="1350" b="1" dirty="0">
                <a:ln w="0"/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  <p:cxnSp>
          <p:nvCxnSpPr>
            <p:cNvPr id="38" name="Straight Connector 37"/>
            <p:cNvCxnSpPr/>
            <p:nvPr/>
          </p:nvCxnSpPr>
          <p:spPr>
            <a:xfrm>
              <a:off x="4425554" y="1752383"/>
              <a:ext cx="57722" cy="985267"/>
            </a:xfrm>
            <a:prstGeom prst="line">
              <a:avLst/>
            </a:prstGeom>
            <a:ln/>
            <a:scene3d>
              <a:camera prst="orthographicFront"/>
              <a:lightRig rig="threePt" dir="t"/>
            </a:scene3d>
            <a:sp3d prstMaterial="matte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9" name="Right Arrow 38"/>
            <p:cNvSpPr/>
            <p:nvPr/>
          </p:nvSpPr>
          <p:spPr>
            <a:xfrm rot="21423952">
              <a:off x="3770027" y="2684335"/>
              <a:ext cx="647807" cy="350717"/>
            </a:xfrm>
            <a:prstGeom prst="rightArrow">
              <a:avLst>
                <a:gd name="adj1" fmla="val 50000"/>
                <a:gd name="adj2" fmla="val 38199"/>
              </a:avLst>
            </a:prstGeom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th-TH" sz="140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H SarabunPSK" panose="020B0500040200020003" pitchFamily="34" charset="-34"/>
                  <a:cs typeface="TH SarabunPSK" panose="020B0500040200020003" pitchFamily="34" charset="-34"/>
                </a:rPr>
                <a:t>ทางเข้า</a:t>
              </a:r>
            </a:p>
          </p:txBody>
        </p:sp>
        <p:sp>
          <p:nvSpPr>
            <p:cNvPr id="51" name="Rectangle 50"/>
            <p:cNvSpPr/>
            <p:nvPr/>
          </p:nvSpPr>
          <p:spPr>
            <a:xfrm rot="20899427">
              <a:off x="9185806" y="1565355"/>
              <a:ext cx="316247" cy="117185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  <a:effectLst>
              <a:outerShdw blurRad="225425" dist="50800" dir="5220000" algn="ctr">
                <a:srgbClr val="000000">
                  <a:alpha val="33000"/>
                </a:srgbClr>
              </a:outerShdw>
            </a:effectLst>
            <a:scene3d>
              <a:camera prst="orthographicFront"/>
              <a:lightRig rig="threePt" dir="t"/>
            </a:scene3d>
            <a:sp3d prstMaterial="matt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b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th-TH" sz="15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  <p:cxnSp>
          <p:nvCxnSpPr>
            <p:cNvPr id="54" name="Straight Connector 53"/>
            <p:cNvCxnSpPr/>
            <p:nvPr/>
          </p:nvCxnSpPr>
          <p:spPr>
            <a:xfrm flipH="1" flipV="1">
              <a:off x="2034518" y="4183409"/>
              <a:ext cx="71928" cy="214638"/>
            </a:xfrm>
            <a:prstGeom prst="line">
              <a:avLst/>
            </a:prstGeom>
            <a:ln/>
            <a:scene3d>
              <a:camera prst="orthographicFront"/>
              <a:lightRig rig="threePt" dir="t"/>
            </a:scene3d>
            <a:sp3d prstMaterial="matte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flipV="1">
              <a:off x="6174274" y="3270717"/>
              <a:ext cx="4371544" cy="1419049"/>
            </a:xfrm>
            <a:prstGeom prst="line">
              <a:avLst/>
            </a:prstGeom>
            <a:ln/>
            <a:scene3d>
              <a:camera prst="orthographicFront"/>
              <a:lightRig rig="threePt" dir="t"/>
            </a:scene3d>
            <a:sp3d prstMaterial="matte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flipV="1">
              <a:off x="5978356" y="4689765"/>
              <a:ext cx="195918" cy="68333"/>
            </a:xfrm>
            <a:prstGeom prst="line">
              <a:avLst/>
            </a:prstGeom>
            <a:ln w="38100">
              <a:prstDash val="sysDot"/>
            </a:ln>
            <a:scene3d>
              <a:camera prst="orthographicFront"/>
              <a:lightRig rig="threePt" dir="t"/>
            </a:scene3d>
            <a:sp3d prstMaterial="matte"/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flipH="1" flipV="1">
              <a:off x="4489459" y="2736499"/>
              <a:ext cx="7325" cy="181733"/>
            </a:xfrm>
            <a:prstGeom prst="line">
              <a:avLst/>
            </a:prstGeom>
            <a:ln w="38100">
              <a:solidFill>
                <a:srgbClr val="FF6600"/>
              </a:solidFill>
              <a:prstDash val="sysDot"/>
            </a:ln>
            <a:scene3d>
              <a:camera prst="orthographicFront"/>
              <a:lightRig rig="threePt" dir="t"/>
            </a:scene3d>
            <a:sp3d prstMaterial="matte"/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flipH="1" flipV="1">
              <a:off x="2098245" y="4367261"/>
              <a:ext cx="47564" cy="118815"/>
            </a:xfrm>
            <a:prstGeom prst="line">
              <a:avLst/>
            </a:prstGeom>
            <a:ln w="38100">
              <a:prstDash val="sysDot"/>
            </a:ln>
            <a:scene3d>
              <a:camera prst="orthographicFront"/>
              <a:lightRig rig="threePt" dir="t"/>
            </a:scene3d>
            <a:sp3d prstMaterial="matte"/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61" name="Rectangle 60"/>
            <p:cNvSpPr/>
            <p:nvPr/>
          </p:nvSpPr>
          <p:spPr>
            <a:xfrm rot="20512282">
              <a:off x="477672" y="4935343"/>
              <a:ext cx="10288862" cy="260581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 prstMaterial="matte"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th-TH" sz="2100"/>
            </a:p>
          </p:txBody>
        </p:sp>
        <p:sp>
          <p:nvSpPr>
            <p:cNvPr id="64" name="Rectangle 63"/>
            <p:cNvSpPr/>
            <p:nvPr/>
          </p:nvSpPr>
          <p:spPr>
            <a:xfrm rot="14577505">
              <a:off x="8937188" y="2084727"/>
              <a:ext cx="2352761" cy="19003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 prstMaterial="matte"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th-TH" sz="2100"/>
            </a:p>
          </p:txBody>
        </p:sp>
        <p:cxnSp>
          <p:nvCxnSpPr>
            <p:cNvPr id="67" name="Straight Connector 66"/>
            <p:cNvCxnSpPr/>
            <p:nvPr/>
          </p:nvCxnSpPr>
          <p:spPr>
            <a:xfrm flipV="1">
              <a:off x="2154008" y="4183409"/>
              <a:ext cx="967040" cy="347903"/>
            </a:xfrm>
            <a:prstGeom prst="line">
              <a:avLst/>
            </a:prstGeom>
            <a:ln w="38100">
              <a:prstDash val="sysDot"/>
            </a:ln>
            <a:scene3d>
              <a:camera prst="orthographicFront"/>
              <a:lightRig rig="threePt" dir="t"/>
            </a:scene3d>
            <a:sp3d prstMaterial="matte"/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71" name="Rectangle 70"/>
            <p:cNvSpPr/>
            <p:nvPr/>
          </p:nvSpPr>
          <p:spPr>
            <a:xfrm rot="21438019">
              <a:off x="4520451" y="2358077"/>
              <a:ext cx="499716" cy="337764"/>
            </a:xfrm>
            <a:prstGeom prst="rect">
              <a:avLst/>
            </a:prstGeom>
            <a:solidFill>
              <a:schemeClr val="bg1"/>
            </a:solidFill>
            <a:ln w="12700">
              <a:solidFill>
                <a:schemeClr val="tx1"/>
              </a:solidFill>
            </a:ln>
            <a:effectLst>
              <a:outerShdw blurRad="225425" dist="50800" dir="5220000" algn="ctr">
                <a:srgbClr val="000000">
                  <a:alpha val="33000"/>
                </a:srgbClr>
              </a:outerShdw>
            </a:effectLst>
            <a:scene3d>
              <a:camera prst="orthographicFront"/>
              <a:lightRig rig="threePt" dir="t"/>
            </a:scene3d>
            <a:sp3d prstMaterial="matte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th-TH" sz="1200" b="1" dirty="0">
                <a:ln w="0"/>
                <a:solidFill>
                  <a:schemeClr val="tx1"/>
                </a:solidFill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  <p:cxnSp>
          <p:nvCxnSpPr>
            <p:cNvPr id="73" name="Straight Connector 72"/>
            <p:cNvCxnSpPr/>
            <p:nvPr/>
          </p:nvCxnSpPr>
          <p:spPr>
            <a:xfrm flipV="1">
              <a:off x="5166386" y="4761684"/>
              <a:ext cx="811970" cy="249698"/>
            </a:xfrm>
            <a:prstGeom prst="line">
              <a:avLst/>
            </a:prstGeom>
            <a:ln/>
            <a:scene3d>
              <a:camera prst="orthographicFront"/>
              <a:lightRig rig="threePt" dir="t"/>
            </a:scene3d>
            <a:sp3d prstMaterial="matte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flipV="1">
              <a:off x="5015349" y="5010569"/>
              <a:ext cx="195918" cy="68333"/>
            </a:xfrm>
            <a:prstGeom prst="line">
              <a:avLst/>
            </a:prstGeom>
            <a:ln w="38100">
              <a:prstDash val="sysDot"/>
            </a:ln>
            <a:scene3d>
              <a:camera prst="orthographicFront"/>
              <a:lightRig rig="threePt" dir="t"/>
            </a:scene3d>
            <a:sp3d prstMaterial="matte"/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77" name="Rectangle 76"/>
            <p:cNvSpPr/>
            <p:nvPr/>
          </p:nvSpPr>
          <p:spPr>
            <a:xfrm rot="17154951" flipV="1">
              <a:off x="9222386" y="541714"/>
              <a:ext cx="1018439" cy="227553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>
              <a:noFill/>
            </a:ln>
            <a:scene3d>
              <a:camera prst="orthographicFront"/>
              <a:lightRig rig="threePt" dir="t"/>
            </a:scene3d>
            <a:sp3d prstMaterial="matte"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th-TH" sz="2100"/>
            </a:p>
          </p:txBody>
        </p:sp>
        <p:cxnSp>
          <p:nvCxnSpPr>
            <p:cNvPr id="82" name="Straight Arrow Connector 81"/>
            <p:cNvCxnSpPr/>
            <p:nvPr/>
          </p:nvCxnSpPr>
          <p:spPr>
            <a:xfrm flipV="1">
              <a:off x="588781" y="549425"/>
              <a:ext cx="0" cy="1078690"/>
            </a:xfrm>
            <a:prstGeom prst="straightConnector1">
              <a:avLst/>
            </a:prstGeom>
            <a:ln w="38100">
              <a:tailEnd type="triangle"/>
            </a:ln>
            <a:scene3d>
              <a:camera prst="orthographicFront"/>
              <a:lightRig rig="threePt" dir="t"/>
            </a:scene3d>
            <a:sp3d prstMaterial="matte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83" name="TextBox 82"/>
            <p:cNvSpPr txBox="1"/>
            <p:nvPr/>
          </p:nvSpPr>
          <p:spPr>
            <a:xfrm>
              <a:off x="824010" y="827160"/>
              <a:ext cx="907839" cy="523220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 prstMaterial="matte"/>
          </p:spPr>
          <p:txBody>
            <a:bodyPr wrap="square" rtlCol="0">
              <a:spAutoFit/>
            </a:bodyPr>
            <a:lstStyle/>
            <a:p>
              <a:r>
                <a:rPr lang="en-US" dirty="0"/>
                <a:t>N</a:t>
              </a:r>
              <a:endParaRPr lang="th-TH" dirty="0"/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2481530" y="3002355"/>
              <a:ext cx="1262054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th-TH" sz="4000" b="1" dirty="0">
                  <a:latin typeface="TH SarabunPSK" panose="020B0500040200020003" pitchFamily="34" charset="-34"/>
                  <a:cs typeface="TH SarabunPSK" panose="020B0500040200020003" pitchFamily="34" charset="-34"/>
                </a:rPr>
                <a:t>ลานวัด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49760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1975</TotalTime>
  <Words>247</Words>
  <Application>Microsoft Office PowerPoint</Application>
  <PresentationFormat>Custom</PresentationFormat>
  <Paragraphs>148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Cordia New</vt:lpstr>
      <vt:lpstr>TH SarabunPSK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Sueksa</dc:creator>
  <cp:lastModifiedBy>Sueksa</cp:lastModifiedBy>
  <cp:revision>97</cp:revision>
  <dcterms:created xsi:type="dcterms:W3CDTF">2018-06-07T03:48:52Z</dcterms:created>
  <dcterms:modified xsi:type="dcterms:W3CDTF">2018-11-17T07:35:32Z</dcterms:modified>
</cp:coreProperties>
</file>